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733342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өткінші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altLang="ru-RU" sz="1200" b="1" dirty="0">
              <a:solidFill>
                <a:srgbClr val="FF0000"/>
              </a:solidFill>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10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791245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18826</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3728</cp:revision>
  <cp:lastPrinted>2021-07-01T03:56:27Z</cp:lastPrinted>
  <dcterms:created xsi:type="dcterms:W3CDTF">2018-03-27T06:03:00Z</dcterms:created>
  <dcterms:modified xsi:type="dcterms:W3CDTF">2024-06-08T09:33:36Z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