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12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733856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09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күндіз өтпелі жаңбыр. Оңтүстіктен. оңтүстік-батыстан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екпіні 15-20 м/с. Ауа температурасы </a:t>
            </a:r>
            <a:r>
              <a:rPr lang="kk-KZ" altLang="ru-RU" sz="1200" dirty="0" smtClean="0">
                <a:latin typeface="Times New Roman" panose="02020603050405020304" pitchFamily="18" charset="0"/>
                <a:cs typeface="Times New Roman" panose="02020603050405020304" pitchFamily="18" charset="0"/>
              </a:rPr>
              <a:t>19-21</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3-35 градус қатты ыстық.</a:t>
            </a:r>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10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10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О</a:t>
            </a:r>
            <a:r>
              <a:rPr lang="kk-KZ" altLang="ru-RU" sz="1200" dirty="0" smtClean="0">
                <a:latin typeface="Times New Roman" panose="02020603050405020304" pitchFamily="18" charset="0"/>
                <a:cs typeface="Times New Roman" panose="02020603050405020304" pitchFamily="18" charset="0"/>
              </a:rPr>
              <a:t>ңтүстік-батыстан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түнде 21-23 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03364809"/>
              </p:ext>
            </p:extLst>
          </p:nvPr>
        </p:nvGraphicFramePr>
        <p:xfrm>
          <a:off x="5027448" y="4149080"/>
          <a:ext cx="4667576" cy="137160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З.Ж./Барышева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19319</TotalTime>
  <Words>504</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3677</cp:revision>
  <cp:lastPrinted>2021-07-01T07:38:07Z</cp:lastPrinted>
  <dcterms:created xsi:type="dcterms:W3CDTF">2018-03-27T06:03:00Z</dcterms:created>
  <dcterms:modified xsi:type="dcterms:W3CDTF">2024-06-08T09:42:55Z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