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3648021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49233439"/>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308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367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3402</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smtClean="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Солтүстік-батыстан, 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6-11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20-22,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33-35 </a:t>
            </a:r>
            <a:r>
              <a:rPr lang="kk-KZ" sz="1200" kern="1400" dirty="0" smtClean="0">
                <a:solidFill>
                  <a:srgbClr val="000000"/>
                </a:solidFill>
                <a:latin typeface="Times New Roman"/>
                <a:ea typeface="Times New Roman"/>
              </a:rPr>
              <a:t>жылы.</a:t>
            </a:r>
          </a:p>
          <a:p>
            <a:pPr algn="just">
              <a:buFont typeface="Arial" pitchFamily="34" charset="0"/>
              <a:buNone/>
            </a:pPr>
            <a:endParaRPr lang="kk-KZ" altLang="ru-RU" sz="1200" b="1" kern="1400" dirty="0">
              <a:solidFill>
                <a:srgbClr val="000000"/>
              </a:solidFill>
              <a:latin typeface="Times New Roman"/>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жауын-шашынсыз. Батыстан, солтүстік-батыстан </a:t>
            </a:r>
            <a:r>
              <a:rPr lang="kk-KZ" altLang="ru-RU" sz="1200" dirty="0" smtClean="0">
                <a:solidFill>
                  <a:srgbClr val="000000"/>
                </a:solidFill>
                <a:latin typeface="Times New Roman" pitchFamily="18" charset="0"/>
                <a:cs typeface="Times New Roman" pitchFamily="18" charset="0"/>
              </a:rPr>
              <a:t>жел соғады, күші 5-10 м/с. Ауа температурасы </a:t>
            </a:r>
            <a:r>
              <a:rPr lang="kk-KZ" altLang="ru-RU" sz="1200" dirty="0" smtClean="0">
                <a:solidFill>
                  <a:srgbClr val="000000"/>
                </a:solidFill>
                <a:latin typeface="Times New Roman" pitchFamily="18" charset="0"/>
                <a:cs typeface="Times New Roman" pitchFamily="18" charset="0"/>
              </a:rPr>
              <a:t>20-22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21235</TotalTime>
  <Words>581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3702</cp:revision>
  <cp:lastPrinted>2023-02-06T06:57:51Z</cp:lastPrinted>
  <dcterms:created xsi:type="dcterms:W3CDTF">2018-03-27T06:03:00Z</dcterms:created>
  <dcterms:modified xsi:type="dcterms:W3CDTF">2024-06-08T06:49:21Z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