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06796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09 </a:t>
            </a:r>
            <a:r>
              <a:rPr lang="kk-KZ" altLang="ru-RU" sz="1100" b="1" dirty="0" smtClean="0">
                <a:latin typeface="Times New Roman" pitchFamily="18" charset="0"/>
                <a:cs typeface="Times New Roman" pitchFamily="18" charset="0"/>
              </a:rPr>
              <a:t>маусымға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kk-KZ" altLang="ru-RU" sz="1100" b="1" dirty="0" smtClean="0">
                <a:solidFill>
                  <a:srgbClr val="000000"/>
                </a:solidFill>
                <a:latin typeface="Times New Roman" pitchFamily="18" charset="0"/>
                <a:cs typeface="Times New Roman" pitchFamily="18" charset="0"/>
              </a:rPr>
              <a:t>09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 кей уақытта жаңбыр жауады, найзағай болады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ңтүстік-батыстан соғаттын жел солтүстік-батысқа ауысады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7-12</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кезінде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 </a:t>
            </a:r>
            <a:r>
              <a:rPr lang="kk-KZ" sz="1100" dirty="0" smtClean="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16-18,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25-27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10</a:t>
            </a:r>
            <a:r>
              <a:rPr lang="kk-KZ"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маусымға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09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10</a:t>
            </a:r>
            <a:r>
              <a:rPr lang="kk-KZ"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7-12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8117809"/>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17882</TotalTime>
  <Words>532</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4405</cp:revision>
  <cp:lastPrinted>2021-07-01T07:38:07Z</cp:lastPrinted>
  <dcterms:created xsi:type="dcterms:W3CDTF">2018-03-27T06:03:00Z</dcterms:created>
  <dcterms:modified xsi:type="dcterms:W3CDTF">2024-06-08T09:17:07Z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