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17" d="100"/>
          <a:sy n="117" d="100"/>
        </p:scale>
        <p:origin x="1020"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450889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18958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891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0,8</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23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09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a:t>
            </a:r>
            <a:r>
              <a:rPr lang="kk-KZ" sz="1100" dirty="0" smtClean="0">
                <a:latin typeface="Times New Roman" panose="02020603050405020304" pitchFamily="18" charset="0"/>
                <a:cs typeface="Times New Roman" panose="02020603050405020304" pitchFamily="18" charset="0"/>
              </a:rPr>
              <a:t>жауын-шашынсыз. </a:t>
            </a:r>
            <a:r>
              <a:rPr lang="kk-KZ" sz="1100" dirty="0" smtClean="0">
                <a:latin typeface="Times New Roman" panose="02020603050405020304" pitchFamily="18" charset="0"/>
                <a:cs typeface="Times New Roman" panose="02020603050405020304" pitchFamily="18" charset="0"/>
              </a:rPr>
              <a:t>Жел батыстан, 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smtClean="0">
                <a:latin typeface="Times New Roman" panose="02020603050405020304" pitchFamily="18" charset="0"/>
                <a:cs typeface="Times New Roman" panose="02020603050405020304" pitchFamily="18" charset="0"/>
              </a:rPr>
              <a:t>күндіз </a:t>
            </a:r>
            <a:r>
              <a:rPr lang="kk-KZ" sz="1100" smtClean="0">
                <a:latin typeface="Times New Roman" panose="02020603050405020304" pitchFamily="18" charset="0"/>
                <a:cs typeface="Times New Roman" panose="02020603050405020304" pitchFamily="18" charset="0"/>
              </a:rPr>
              <a:t>27-29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10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09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10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09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10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25749</TotalTime>
  <Words>570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SimSun</vt:lpstr>
      <vt:lpstr>SimSun</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5013</cp:revision>
  <cp:lastPrinted>2021-07-01T03:56:27Z</cp:lastPrinted>
  <dcterms:created xsi:type="dcterms:W3CDTF">2018-03-27T06:03:00Z</dcterms:created>
  <dcterms:modified xsi:type="dcterms:W3CDTF">2024-06-08T06:16:31Z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