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p:scale>
          <a:sx n="90" d="100"/>
          <a:sy n="90" d="100"/>
        </p:scale>
        <p:origin x="-2539" y="53"/>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439331117"/>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160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08</a:t>
                      </a:r>
                      <a:r>
                        <a:rPr lang="ru-RU" altLang="zh-CN" sz="1200" b="1" i="1" baseline="0" dirty="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08 маусым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687484486"/>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1695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0.339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0.588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0.083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3"/>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09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08 маусым с. 20-ден 09 маусым</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Солтүстік-шығыстан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түнде 15-17, күндіз 26-28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10 </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маусым</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ғ</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а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09 </a:t>
            </a:r>
            <a:r>
              <a:rPr lang="kk-KZ" sz="1100" b="1" dirty="0">
                <a:solidFill>
                  <a:schemeClr val="tx1">
                    <a:lumMod val="75000"/>
                    <a:lumOff val="25000"/>
                  </a:schemeClr>
                </a:solidFill>
                <a:latin typeface="Times New Roman" panose="02020603050405020304" pitchFamily="18" charset="0"/>
                <a:cs typeface="Times New Roman" panose="02020603050405020304" pitchFamily="18" charset="0"/>
              </a:rPr>
              <a:t>маусым</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10 маусым</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К</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 Оңтүстік-батыстан</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en-US"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15-17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09, </a:t>
            </a:r>
            <a:r>
              <a:rPr lang="ru-RU" sz="1100">
                <a:solidFill>
                  <a:prstClr val="black"/>
                </a:solidFill>
                <a:latin typeface="Times New Roman" panose="02020603050405020304" pitchFamily="18" charset="0"/>
                <a:cs typeface="Times New Roman" panose="02020603050405020304" pitchFamily="18" charset="0"/>
              </a:rPr>
              <a:t>түнде 10 </a:t>
            </a:r>
            <a:r>
              <a:rPr lang="ru-RU" sz="1100" dirty="0">
                <a:solidFill>
                  <a:prstClr val="black"/>
                </a:solidFill>
                <a:latin typeface="Times New Roman" panose="02020603050405020304" pitchFamily="18" charset="0"/>
                <a:cs typeface="Times New Roman" panose="02020603050405020304" pitchFamily="18" charset="0"/>
              </a:rPr>
              <a:t>маусымда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Бактыбай М</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ru-RU" altLang="ru-RU" sz="1200" b="1" i="1" dirty="0" err="1">
                <a:solidFill>
                  <a:srgbClr val="000000"/>
                </a:solidFill>
                <a:latin typeface="Times New Roman" panose="02020603050405020304" pitchFamily="18" charset="0"/>
                <a:cs typeface="Times New Roman" panose="02020603050405020304" pitchFamily="18" charset="0"/>
              </a:rPr>
              <a:t>Мусипова</a:t>
            </a:r>
            <a:r>
              <a:rPr lang="ru-RU" altLang="ru-RU" sz="1200" b="1" i="1" dirty="0">
                <a:solidFill>
                  <a:srgbClr val="000000"/>
                </a:solidFill>
                <a:latin typeface="Times New Roman" panose="02020603050405020304" pitchFamily="18" charset="0"/>
                <a:cs typeface="Times New Roman" panose="02020603050405020304" pitchFamily="18" charset="0"/>
              </a:rPr>
              <a:t>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73742726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516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29737</TotalTime>
  <Words>603</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5097</cp:revision>
  <cp:lastPrinted>2023-01-16T10:13:34Z</cp:lastPrinted>
  <dcterms:created xsi:type="dcterms:W3CDTF">2018-03-27T06:03:00Z</dcterms:created>
  <dcterms:modified xsi:type="dcterms:W3CDTF">2024-06-08T06:30:25Z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