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382329576"/>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160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39891394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0.016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0.009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38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0.076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1230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0.246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0.021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09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09 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25-27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err="1"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39-41 градус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қатты ыстық</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09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10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түстік-батыстан</a:t>
            </a:r>
            <a:r>
              <a:rPr lang="ru-RU" sz="1200" dirty="0" err="1"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5</a:t>
            </a:r>
            <a:r>
              <a:rPr lang="kk-KZ" sz="1200" dirty="0" smtClean="0">
                <a:solidFill>
                  <a:srgbClr val="000000"/>
                </a:solidFill>
                <a:latin typeface="Times New Roman" panose="02020603050405020304" pitchFamily="18" charset="0"/>
                <a:cs typeface="Times New Roman" panose="02020603050405020304" pitchFamily="18" charset="0"/>
                <a:sym typeface="+mn-ea"/>
              </a:rPr>
              <a:t>-10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09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10 </a:t>
            </a:r>
            <a:r>
              <a:rPr lang="kk-KZ" sz="1200" dirty="0" smtClean="0">
                <a:solidFill>
                  <a:schemeClr val="tx1"/>
                </a:solidFill>
                <a:latin typeface="Times New Roman" pitchFamily="18" charset="0"/>
                <a:cs typeface="Times New Roman" pitchFamily="18" charset="0"/>
              </a:rPr>
              <a:t>маусымға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14657</TotalTime>
  <Words>552</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3139</cp:revision>
  <cp:lastPrinted>2021-07-01T07:38:07Z</cp:lastPrinted>
  <dcterms:created xsi:type="dcterms:W3CDTF">2018-03-27T06:03:00Z</dcterms:created>
  <dcterms:modified xsi:type="dcterms:W3CDTF">2024-06-08T06:38:51Z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