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68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7503559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08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июня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5-10, при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грозе порывы 15-20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июня</a:t>
            </a:r>
          </a:p>
          <a:p>
            <a:pPr lvl="0" indent="177800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2361" y="23980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6599714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19414</TotalTime>
  <Words>594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3564</cp:revision>
  <cp:lastPrinted>2021-10-14T11:15:53Z</cp:lastPrinted>
  <dcterms:created xsi:type="dcterms:W3CDTF">2018-03-27T06:03:00Z</dcterms:created>
  <dcterms:modified xsi:type="dcterms:W3CDTF">2024-06-08T08:11:33Z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