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49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1558732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Облачно, дождь, гроза. Ветер восточный 9-14, порывы 15-20 м/с. Температура воздуха ночью 13-15, днем 20-22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юго-западный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16455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4975</cp:revision>
  <cp:lastPrinted>2021-07-01T03:56:27Z</cp:lastPrinted>
  <dcterms:created xsi:type="dcterms:W3CDTF">2018-03-27T06:03:00Z</dcterms:created>
  <dcterms:modified xsi:type="dcterms:W3CDTF">2024-06-08T07:43:15Z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