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94E96C0-5042-4345-AC70-08FBB603E94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906464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59C98-8322-4DF2-9773-44DB0E97A3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52602F-A62E-44EE-9A92-5BDFB6187A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D4A52-7053-48FE-8EDC-93014A5533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E8B69-4D0F-4D19-BEB5-599A62E75E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8DD404-28D1-41FF-87F3-ECBCF05FF1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7F27A-96A7-456C-82D3-7CB7A2D373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B9179-690F-4C30-B24D-65302AEDC2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C5CE2-D276-4323-95EA-8E1D96DDD5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012CF-9477-46AE-8BC1-4887B27E5C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B3618-8780-448E-ACDC-7AB151F187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F79AA-8E8B-4CB2-A346-04C27B43B9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55763FD-AEC8-466D-A40A-1509A93C82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160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</a:rPr>
              <a:t>08 </a:t>
            </a:r>
            <a:r>
              <a:rPr lang="kk-KZ" altLang="zh-CN" sz="1400" b="1" i="1" dirty="0">
                <a:solidFill>
                  <a:srgbClr val="002060"/>
                </a:solidFill>
              </a:rPr>
              <a:t>июня 2024 года</a:t>
            </a:r>
            <a:endParaRPr lang="zh-CN" sz="1400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09 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09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юго-восточный 2-7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17-19,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32-34 </a:t>
            </a:r>
            <a:r>
              <a:rPr lang="ru-RU" dirty="0">
                <a:solidFill>
                  <a:schemeClr val="tx1"/>
                </a:solidFill>
              </a:rPr>
              <a:t>тепла.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09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восточный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09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10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090584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0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148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3697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20106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4683</cp:revision>
  <cp:lastPrinted>2021-07-01T09:11:30Z</cp:lastPrinted>
  <dcterms:created xsi:type="dcterms:W3CDTF">2018-03-27T06:03:00Z</dcterms:created>
  <dcterms:modified xsi:type="dcterms:W3CDTF">2024-06-08T07:03:18Z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