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-12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166235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№160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 по 20 ч.  09 июня 2024 г.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кратковременный дождь, гроза. Ветер южный, юго- западный 9-14, при грозе порывы 18 м/с. Температура воздуха ночью 17-19, днем 29-31 тепла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10 июня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Град, шквал. Ветер юго-западный 9-14, порывы 15-20 м/с.  Температура воздуха ночью 19-21 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207954"/>
              </p:ext>
            </p:extLst>
          </p:nvPr>
        </p:nvGraphicFramePr>
        <p:xfrm>
          <a:off x="4953000" y="4149080"/>
          <a:ext cx="4643470" cy="2074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(а):Жайнакова З.Ж./Огай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18829</TotalTime>
  <Words>614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3680</cp:revision>
  <cp:lastPrinted>2021-07-01T03:56:27Z</cp:lastPrinted>
  <dcterms:created xsi:type="dcterms:W3CDTF">2018-03-27T06:03:00Z</dcterms:created>
  <dcterms:modified xsi:type="dcterms:W3CDTF">2024-06-08T09:33:00Z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