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3801" autoAdjust="0"/>
  </p:normalViewPr>
  <p:slideViewPr>
    <p:cSldViewPr showGuides="1">
      <p:cViewPr varScale="1">
        <p:scale>
          <a:sx n="81" d="100"/>
          <a:sy n="81" d="100"/>
        </p:scale>
        <p:origin x="1814" y="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71454703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6544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159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июня 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08 июня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78222" y="248642"/>
            <a:ext cx="4685230" cy="1446550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09 июня 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08 июня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09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   Переменная облачность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без осадков. Ветер северо-восточный 9-14 м/с. Температура воздуха ночью 15-17, днем 26-28 тепла.</a:t>
            </a:r>
            <a:endParaRPr lang="en-US" sz="1100" kern="1400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10 июня 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09 июня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10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algn="just">
              <a:spcAft>
                <a:spcPts val="0"/>
              </a:spcAft>
            </a:pP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    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Переменная облачность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без осадков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Ветер юго-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западный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9-14 м/с. Температура воздуха ночью 15-17 тепла.</a:t>
            </a:r>
            <a:endParaRPr lang="ru-KZ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35493413"/>
              </p:ext>
            </p:extLst>
          </p:nvPr>
        </p:nvGraphicFramePr>
        <p:xfrm>
          <a:off x="5134650" y="3789042"/>
          <a:ext cx="4528802" cy="238397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50330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297809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1695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0.339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0.588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0.083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15" name="TextBox 13">
            <a:extLst>
              <a:ext uri="{FF2B5EF4-FFF2-40B4-BE49-F238E27FC236}">
                <a16:creationId xmlns:a16="http://schemas.microsoft.com/office/drawing/2014/main" id="{665C58B1-E4B1-4E2B-9234-8262020D302E}"/>
              </a:ext>
            </a:extLst>
          </p:cNvPr>
          <p:cNvSpPr txBox="1"/>
          <p:nvPr/>
        </p:nvSpPr>
        <p:spPr>
          <a:xfrm>
            <a:off x="5111308" y="1793836"/>
            <a:ext cx="4516865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09, ночью 10 июня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id="{13B8B4AB-38FC-426C-8A5E-D73DCEC96C2A}"/>
              </a:ext>
            </a:extLst>
          </p:cNvPr>
          <p:cNvSpPr txBox="1"/>
          <p:nvPr/>
        </p:nvSpPr>
        <p:spPr>
          <a:xfrm>
            <a:off x="5098137" y="2808248"/>
            <a:ext cx="4565315" cy="43088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  <a:p>
            <a:pPr lvl="0" algn="ctr"/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Бактыбай М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Мусипова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31875</TotalTime>
  <Words>654</Words>
  <Application>Microsoft Office PowerPoint</Application>
  <PresentationFormat>Лист A4 (210x297 мм)</PresentationFormat>
  <Paragraphs>105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5285</cp:revision>
  <cp:lastPrinted>2021-11-30T05:55:24Z</cp:lastPrinted>
  <dcterms:created xsi:type="dcterms:W3CDTF">2018-03-27T06:03:00Z</dcterms:created>
  <dcterms:modified xsi:type="dcterms:W3CDTF">2024-06-08T06:30:31Z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