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9" d="100"/>
          <a:sy n="89" d="100"/>
        </p:scale>
        <p:origin x="-126" y="-19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08176444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174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160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июня 2024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5636" y="148045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09 июня 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just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июня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июня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облачность, днем кратковременный дождь, гроза. Ветер южный, юго- западный 9-14, при грозе порывы 18 м/с. Температура воздуха ночью 17-19, днем 29-31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10 июня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09 июня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июня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дождь,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гроза. Град, шквал. Ветер 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9-14, порывы 15-20 м/с. 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19-21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62241" y="2548367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1703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08 июня 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57697" y="3240865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15509916"/>
              </p:ext>
            </p:extLst>
          </p:nvPr>
        </p:nvGraphicFramePr>
        <p:xfrm>
          <a:off x="5019674" y="4221088"/>
          <a:ext cx="4691064" cy="22322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754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6771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1.276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0.682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0.034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0.049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2.75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1460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Жайнакова З.Ж./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20599</TotalTime>
  <Words>661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3772</cp:revision>
  <cp:lastPrinted>2021-07-01T03:56:27Z</cp:lastPrinted>
  <dcterms:created xsi:type="dcterms:W3CDTF">2018-03-27T06:03:00Z</dcterms:created>
  <dcterms:modified xsi:type="dcterms:W3CDTF">2024-06-08T09:33:03Z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