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5" d="100"/>
          <a:sy n="105" d="100"/>
        </p:scale>
        <p:origin x="25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019510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61679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Ночью временами туман. Ветер западный, юго-западный 5-10 м/с. Температура воздуха ночью 19-21, днем 28-30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26179</TotalTime>
  <Words>545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3353</cp:revision>
  <cp:lastPrinted>2021-10-15T03:50:29Z</cp:lastPrinted>
  <dcterms:created xsi:type="dcterms:W3CDTF">2018-03-27T06:03:00Z</dcterms:created>
  <dcterms:modified xsi:type="dcterms:W3CDTF">2024-06-08T07:28:32Z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