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78949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го-восточный с переходом на северо-западный 7-12, ночью и утром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грозе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7-29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7-19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377838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23489</TotalTime>
  <Words>678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3860</cp:revision>
  <cp:lastPrinted>2021-10-18T15:52:53Z</cp:lastPrinted>
  <dcterms:created xsi:type="dcterms:W3CDTF">2018-03-27T06:03:00Z</dcterms:created>
  <dcterms:modified xsi:type="dcterms:W3CDTF">2024-06-08T07:58:54Z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