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68" d="100"/>
          <a:sy n="68" d="100"/>
        </p:scale>
        <p:origin x="210" y="6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85343304"/>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159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07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07 маусым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07 маусым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a:t>
            </a:r>
            <a:r>
              <a:rPr lang=""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найзағай</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оңтүстік-шығыстан соғады, </a:t>
            </a:r>
            <a:r>
              <a:rPr lang="kk-KZ" sz="1200" dirty="0">
                <a:solidFill>
                  <a:prstClr val="black"/>
                </a:solidFill>
                <a:latin typeface="Times New Roman" pitchFamily="18" charset="0"/>
                <a:cs typeface="Times New Roman" pitchFamily="18" charset="0"/>
              </a:rPr>
              <a:t>күші 5-10, күндіз </a:t>
            </a:r>
            <a:r>
              <a:rPr lang="kk-KZ" sz="1200" dirty="0" smtClean="0">
                <a:solidFill>
                  <a:prstClr val="black"/>
                </a:solidFill>
                <a:latin typeface="Times New Roman" pitchFamily="18" charset="0"/>
                <a:cs typeface="Times New Roman" pitchFamily="18" charset="0"/>
              </a:rPr>
              <a:t>найзағай кезінде екпіні 15-20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13-15°,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22-24°</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endParaRPr lang="ru-RU" altLang="ru-RU" sz="1200" b="1" dirty="0" smtClean="0">
              <a:latin typeface="Times New Roman" panose="02020603050405020304" pitchFamily="18" charset="0"/>
              <a:cs typeface="Times New Roman" panose="02020603050405020304" pitchFamily="18" charset="0"/>
            </a:endParaRPr>
          </a:p>
          <a:p>
            <a:pPr lvl="0" indent="185738" algn="ct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09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kk-KZ" altLang="ru-RU" sz="1200" b="1" dirty="0" smtClean="0">
                <a:latin typeface="Times New Roman" panose="02020603050405020304" pitchFamily="18" charset="0"/>
                <a:cs typeface="Times New Roman" panose="02020603050405020304" pitchFamily="18" charset="0"/>
              </a:rPr>
              <a:t>08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20-дан 09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жаңбыр. Жел </a:t>
            </a:r>
            <a:r>
              <a:rPr lang="" sz="1200" dirty="0" smtClean="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a:t>
            </a:r>
            <a:r>
              <a:rPr lang="ru-RU" sz="1200" dirty="0" err="1" smtClean="0">
                <a:solidFill>
                  <a:prstClr val="black"/>
                </a:solidFill>
                <a:latin typeface="Times New Roman" pitchFamily="18" charset="0"/>
                <a:cs typeface="Times New Roman" pitchFamily="18" charset="0"/>
              </a:rPr>
              <a:t>түстік-шығыстан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 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10-12°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r>
              <a:rPr lang="kk-KZ" sz="1200" dirty="0" smtClean="0">
                <a:solidFill>
                  <a:prstClr val="black"/>
                </a:solidFill>
                <a:latin typeface="Times New Roman" pitchFamily="18" charset="0"/>
                <a:cs typeface="Times New Roman" pitchFamily="18" charset="0"/>
              </a:rPr>
              <a:t>.</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5023995" y="2356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11308" y="32459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1268959928"/>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0,143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0,900</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56147"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Жиембаева Д.А.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Кашканова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val="20000"/>
                    </a:ext>
                  </a:extLst>
                </a:gridCol>
                <a:gridCol w="3051583">
                  <a:extLst>
                    <a:ext uri="{9D8B030D-6E8A-4147-A177-3AD203B41FA5}">
                      <a16:colId xmlns:a16="http://schemas.microsoft.com/office/drawing/2014/main"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val="20000"/>
                    </a:ext>
                  </a:extLst>
                </a:gridCol>
                <a:gridCol w="2056680">
                  <a:extLst>
                    <a:ext uri="{9D8B030D-6E8A-4147-A177-3AD203B41FA5}">
                      <a16:colId xmlns:a16="http://schemas.microsoft.com/office/drawing/2014/main"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18989</TotalTime>
  <Words>568</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КЛ Воздух</cp:lastModifiedBy>
  <cp:revision>3552</cp:revision>
  <cp:lastPrinted>2021-07-01T03:56:27Z</cp:lastPrinted>
  <dcterms:created xsi:type="dcterms:W3CDTF">2018-03-27T06:03:00Z</dcterms:created>
  <dcterms:modified xsi:type="dcterms:W3CDTF">2024-06-07T06:58:24Z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