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2754" y="-7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159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07 </a:t>
            </a:r>
            <a:r>
              <a:rPr lang="kk-KZ" altLang="ru-RU" sz="1200" b="1" dirty="0" smtClean="0">
                <a:solidFill>
                  <a:srgbClr val="000000"/>
                </a:solidFill>
                <a:latin typeface="Times New Roman" pitchFamily="18" charset="0"/>
                <a:cs typeface="Times New Roman"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73993972"/>
              </p:ext>
            </p:extLst>
          </p:nvPr>
        </p:nvGraphicFramePr>
        <p:xfrm>
          <a:off x="5025008" y="4005064"/>
          <a:ext cx="4687082" cy="2318226"/>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0,34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0,16</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995</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121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0,6</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44</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8</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608512"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07</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маусымға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tabLst>
                <a:tab pos="179388" algn="l"/>
              </a:tabLst>
            </a:pPr>
            <a:r>
              <a:rPr lang="kk-KZ" sz="1100" dirty="0" smtClean="0">
                <a:latin typeface="Times New Roman" pitchFamily="18" charset="0"/>
                <a:cs typeface="Times New Roman" pitchFamily="18" charset="0"/>
              </a:rPr>
              <a:t>     Көшпелі бұлтты, күндіз жаңбыр, найзағай, бұршақ.</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Батыстан, солтүстік-батыстан жел соғады, күші 9-14, күндіз екпіні 15-20 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14-16,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21-23 градус </a:t>
            </a:r>
            <a:r>
              <a:rPr lang="kk-KZ" sz="1100" dirty="0">
                <a:latin typeface="Times New Roman" pitchFamily="18" charset="0"/>
                <a:cs typeface="Times New Roman" pitchFamily="18" charset="0"/>
              </a:rPr>
              <a:t>жылы.</a:t>
            </a:r>
          </a:p>
          <a:p>
            <a:pPr indent="180975" algn="ctr"/>
            <a:r>
              <a:rPr lang="kk-KZ" sz="1100" b="1" dirty="0" smtClean="0">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08 </a:t>
            </a:r>
            <a:r>
              <a:rPr lang="kk-KZ" altLang="ru-RU" sz="1100" b="1" dirty="0">
                <a:solidFill>
                  <a:srgbClr val="000000"/>
                </a:solidFill>
                <a:latin typeface="Times New Roman" pitchFamily="18" charset="0"/>
                <a:cs typeface="Times New Roman" pitchFamily="18" charset="0"/>
              </a:rPr>
              <a:t>маусымға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Оңтүстік-шығыстан жел соғады, </a:t>
            </a:r>
            <a:r>
              <a:rPr lang="kk-KZ" sz="1100" dirty="0">
                <a:latin typeface="Times New Roman" pitchFamily="18" charset="0"/>
                <a:cs typeface="Times New Roman" pitchFamily="18" charset="0"/>
              </a:rPr>
              <a:t>күші </a:t>
            </a:r>
            <a:r>
              <a:rPr lang="kk-KZ" sz="1100" dirty="0" smtClean="0">
                <a:latin typeface="Times New Roman" pitchFamily="18" charset="0"/>
                <a:cs typeface="Times New Roman" pitchFamily="18" charset="0"/>
              </a:rPr>
              <a:t>              9-14 </a:t>
            </a:r>
            <a:r>
              <a:rPr lang="kk-KZ" sz="1100" dirty="0">
                <a:latin typeface="Times New Roman" pitchFamily="18" charset="0"/>
                <a:cs typeface="Times New Roman" pitchFamily="18" charset="0"/>
              </a:rPr>
              <a:t>м/с. Ауа </a:t>
            </a:r>
            <a:r>
              <a:rPr lang="kk-KZ" sz="110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13-15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1988840"/>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08</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09</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Г.Газизова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15133</TotalTime>
  <Words>560</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Администратор</cp:lastModifiedBy>
  <cp:revision>4760</cp:revision>
  <cp:lastPrinted>2021-07-01T03:56:27Z</cp:lastPrinted>
  <dcterms:created xsi:type="dcterms:W3CDTF">2018-03-27T06:03:00Z</dcterms:created>
  <dcterms:modified xsi:type="dcterms:W3CDTF">2024-06-07T07:06:23Z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