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871877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солтүстік-шығысқа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uz-Cyrl-UZ" sz="1100" dirty="0" smtClean="0">
                <a:latin typeface="Times New Roman" pitchFamily="18" charset="0"/>
                <a:cs typeface="Times New Roman" pitchFamily="18" charset="0"/>
              </a:rPr>
              <a:t>оңтүстік-батысқа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0</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13722</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3252</cp:revision>
  <cp:lastPrinted>2021-07-01T03:56:27Z</cp:lastPrinted>
  <dcterms:created xsi:type="dcterms:W3CDTF">2018-03-27T06:03:00Z</dcterms:created>
  <dcterms:modified xsi:type="dcterms:W3CDTF">2024-06-07T06:57:26Z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