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38232957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№159</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239891394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0.012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1214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0.762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a:t>
            </a:r>
            <a:r>
              <a:rPr lang="ru-RU" altLang="ru-RU" sz="1200" b="1" dirty="0">
                <a:latin typeface="Times New Roman" panose="02020603050405020304" pitchFamily="18" charset="0"/>
                <a:cs typeface="Times New Roman" panose="02020603050405020304" pitchFamily="18" charset="0"/>
              </a:rPr>
              <a:t> 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08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08 маусым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22-24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err="1" smtClean="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39-41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09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09 маусым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08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09 маусымға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Сәдуақасов М.</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14650</TotalTime>
  <Words>551</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3138</cp:revision>
  <cp:lastPrinted>2021-07-01T07:38:07Z</cp:lastPrinted>
  <dcterms:created xsi:type="dcterms:W3CDTF">2018-03-27T06:03:00Z</dcterms:created>
  <dcterms:modified xsi:type="dcterms:W3CDTF">2024-06-07T08:00:03Z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