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74084417"/>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159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07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08</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маусым </a:t>
            </a:r>
          </a:p>
          <a:p>
            <a:pPr lvl="0" algn="ctr"/>
            <a:r>
              <a:rPr lang="ru-RU" altLang="zh-CN" sz="1200" b="1" dirty="0" smtClean="0">
                <a:solidFill>
                  <a:srgbClr val="1F497D">
                    <a:lumMod val="75000"/>
                  </a:srgbClr>
                </a:solidFill>
                <a:latin typeface="Times New Roman" panose="02020603050405020304" pitchFamily="18" charset="0"/>
                <a:cs typeface="Times New Roman" panose="02020603050405020304" pitchFamily="18" charset="0"/>
              </a:rPr>
              <a:t>07</a:t>
            </a:r>
            <a:r>
              <a:rPr lang="ru-RU" altLang="zh-CN" sz="1200" b="1" i="1" dirty="0" smtClean="0">
                <a:solidFill>
                  <a:srgbClr val="1F497D">
                    <a:lumMod val="75000"/>
                  </a:srgbClr>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08</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күндіз</a:t>
            </a:r>
            <a:r>
              <a:rPr lang="kk-KZ" sz="1200" dirty="0" smtClean="0">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жаңбыр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жел </a:t>
            </a:r>
            <a:r>
              <a:rPr lang="kk-KZ" sz="1200" smtClean="0">
                <a:latin typeface="Times New Roman" panose="02020603050405020304" pitchFamily="18" charset="0"/>
                <a:cs typeface="Times New Roman" panose="02020603050405020304" pitchFamily="18" charset="0"/>
              </a:rPr>
              <a:t>оңтүстік-шығысқа </a:t>
            </a:r>
            <a:r>
              <a:rPr lang="kk-KZ" sz="1200" dirty="0"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7-12,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кезінде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a:t>
            </a:r>
            <a:r>
              <a:rPr lang="kk-KZ" sz="1200" dirty="0" smtClean="0">
                <a:latin typeface="Times New Roman" panose="02020603050405020304" pitchFamily="18" charset="0"/>
                <a:cs typeface="Times New Roman" panose="02020603050405020304" pitchFamily="18" charset="0"/>
              </a:rPr>
              <a:t>іні 15-20</a:t>
            </a:r>
            <a:r>
              <a:rPr lang="ru-RU" sz="1200" dirty="0" smtClean="0">
                <a:latin typeface="Times New Roman" panose="02020603050405020304" pitchFamily="18" charset="0"/>
                <a:cs typeface="Times New Roman" panose="02020603050405020304" pitchFamily="18" charset="0"/>
              </a:rPr>
              <a:t>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28-30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t>.</a:t>
            </a:r>
            <a:r>
              <a:rPr lang="kk-KZ" sz="1200" b="1" dirty="0" smtClean="0">
                <a:latin typeface="Times New Roman" panose="02020603050405020304" pitchFamily="18" charset="0"/>
                <a:cs typeface="Times New Roman" panose="02020603050405020304" pitchFamily="18" charset="0"/>
              </a:rPr>
              <a:t>                              </a:t>
            </a:r>
          </a:p>
          <a:p>
            <a:pPr algn="ctr"/>
            <a:r>
              <a:rPr lang="kk-KZ" sz="1200" b="1" dirty="0" smtClean="0">
                <a:latin typeface="Times New Roman" panose="02020603050405020304" pitchFamily="18" charset="0"/>
                <a:cs typeface="Times New Roman" panose="02020603050405020304" pitchFamily="18" charset="0"/>
              </a:rPr>
              <a:t>2024 </a:t>
            </a:r>
            <a:r>
              <a:rPr lang="kk-KZ" sz="1200" b="1" dirty="0">
                <a:latin typeface="Times New Roman" panose="02020603050405020304" pitchFamily="18" charset="0"/>
                <a:cs typeface="Times New Roman" panose="02020603050405020304" pitchFamily="18" charset="0"/>
              </a:rPr>
              <a:t>жылғы </a:t>
            </a:r>
            <a:r>
              <a:rPr lang="kk-KZ" sz="1200" b="1" dirty="0" smtClean="0">
                <a:latin typeface="Times New Roman" panose="02020603050405020304" pitchFamily="18" charset="0"/>
                <a:cs typeface="Times New Roman" panose="02020603050405020304" pitchFamily="18" charset="0"/>
              </a:rPr>
              <a:t>09 </a:t>
            </a:r>
            <a:r>
              <a:rPr lang="kk-KZ" sz="1200" b="1" dirty="0" smtClean="0">
                <a:latin typeface="Times New Roman" panose="02020603050405020304" pitchFamily="18" charset="0"/>
                <a:cs typeface="Times New Roman" panose="02020603050405020304" pitchFamily="18" charset="0"/>
              </a:rPr>
              <a:t>маусым</a:t>
            </a:r>
          </a:p>
          <a:p>
            <a:pPr algn="ctr"/>
            <a:r>
              <a:rPr lang="kk-KZ" sz="1200" b="1" dirty="0" smtClean="0">
                <a:solidFill>
                  <a:prstClr val="black"/>
                </a:solidFill>
                <a:latin typeface="Times New Roman" panose="02020603050405020304" pitchFamily="18" charset="0"/>
                <a:cs typeface="Times New Roman" panose="02020603050405020304" pitchFamily="18" charset="0"/>
              </a:rPr>
              <a:t>08 маусым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09 </a:t>
            </a:r>
            <a:r>
              <a:rPr lang="kk-KZ" sz="1200" b="1" dirty="0" smtClean="0">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09-ға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жаңбыр, </a:t>
            </a:r>
            <a:r>
              <a:rPr lang="ru-RU" sz="1200" dirty="0" err="1">
                <a:latin typeface="Times New Roman" panose="02020603050405020304" pitchFamily="18" charset="0"/>
                <a:cs typeface="Times New Roman" panose="02020603050405020304" pitchFamily="18" charset="0"/>
              </a:rPr>
              <a:t>найзағай</a:t>
            </a:r>
            <a:r>
              <a:rPr lang="kk-KZ" sz="1200" dirty="0" smtClean="0">
                <a:solidFill>
                  <a:prstClr val="black"/>
                </a:solidFill>
                <a:latin typeface="Times New Roman" panose="02020603050405020304" pitchFamily="18" charset="0"/>
                <a:cs typeface="Times New Roman" panose="02020603050405020304" pitchFamily="18" charset="0"/>
              </a:rPr>
              <a:t>. С</a:t>
            </a:r>
            <a:r>
              <a:rPr lang="ru-RU" sz="1200" dirty="0" err="1" smtClean="0">
                <a:solidFill>
                  <a:prstClr val="black"/>
                </a:solidFill>
                <a:latin typeface="Times New Roman" panose="02020603050405020304" pitchFamily="18" charset="0"/>
                <a:cs typeface="Times New Roman" panose="02020603050405020304" pitchFamily="18" charset="0"/>
              </a:rPr>
              <a:t>олтүстік-шығыстан</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соғады, күші </a:t>
            </a:r>
            <a:r>
              <a:rPr lang="kk-KZ" sz="1200" dirty="0" smtClean="0">
                <a:solidFill>
                  <a:prstClr val="black"/>
                </a:solidFill>
                <a:latin typeface="Times New Roman" panose="02020603050405020304" pitchFamily="18" charset="0"/>
                <a:cs typeface="Times New Roman" panose="02020603050405020304" pitchFamily="18" charset="0"/>
              </a:rPr>
              <a:t>9-14 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Ауа температурасы 15-17 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29701011"/>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0.085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0.227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zh-CN" sz="1200" b="1" dirty="0" smtClean="0">
                <a:solidFill>
                  <a:srgbClr val="1F497D">
                    <a:lumMod val="75000"/>
                  </a:srgbClr>
                </a:solidFill>
                <a:latin typeface="Times New Roman" panose="02020603050405020304" pitchFamily="18" charset="0"/>
                <a:cs typeface="Times New Roman" panose="02020603050405020304" pitchFamily="18" charset="0"/>
              </a:rPr>
              <a:t>07</a:t>
            </a:r>
            <a:r>
              <a:rPr lang="ru-RU" altLang="zh-CN" sz="1200" b="1" i="1" dirty="0" smtClean="0">
                <a:solidFill>
                  <a:srgbClr val="1F497D">
                    <a:lumMod val="75000"/>
                  </a:srgbClr>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54626" y="3275053"/>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44269" y="2213223"/>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08,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09 </a:t>
            </a:r>
            <a:r>
              <a:rPr lang="ru-RU" sz="1200" dirty="0" err="1" smtClean="0">
                <a:solidFill>
                  <a:prstClr val="black"/>
                </a:solidFill>
                <a:latin typeface="Times New Roman" panose="02020603050405020304" pitchFamily="18" charset="0"/>
                <a:cs typeface="Times New Roman" panose="02020603050405020304" pitchFamily="18" charset="0"/>
              </a:rPr>
              <a:t>маусым</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А</a:t>
            </a:r>
            <a:r>
              <a:rPr lang="kk-KZ" altLang="ru-RU" sz="1200" b="1" i="1" dirty="0" smtClean="0">
                <a:solidFill>
                  <a:srgbClr val="000000"/>
                </a:solidFill>
                <a:latin typeface="Times New Roman" panose="02020603050405020304" pitchFamily="18" charset="0"/>
                <a:cs typeface="Times New Roman" panose="02020603050405020304" pitchFamily="18" charset="0"/>
              </a:rPr>
              <a:t>. Шибаргина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20145</TotalTime>
  <Words>587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3853</cp:revision>
  <cp:lastPrinted>2021-07-01T07:38:07Z</cp:lastPrinted>
  <dcterms:created xsi:type="dcterms:W3CDTF">2018-03-27T06:03:00Z</dcterms:created>
  <dcterms:modified xsi:type="dcterms:W3CDTF">2024-06-07T08:30:34Z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