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9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187354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08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Оңтүстік-батыстан, батыстан 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күндіз екпіні 15-20 м/с. Ауа температурасы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35-27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09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О</a:t>
            </a:r>
            <a:r>
              <a:rPr lang="kk-KZ" altLang="ru-RU" sz="1200" dirty="0" smtClean="0">
                <a:latin typeface="Times New Roman" panose="02020603050405020304" pitchFamily="18" charset="0"/>
                <a:cs typeface="Times New Roman" panose="02020603050405020304" pitchFamily="18" charset="0"/>
              </a:rPr>
              <a:t>ңтүстік-батыстан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a:t>
            </a:r>
            <a:r>
              <a:rPr lang="kk-KZ" altLang="ru-RU"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a:t>
            </a:r>
            <a:r>
              <a:rPr lang="kk-KZ" sz="1200" dirty="0" smtClean="0">
                <a:latin typeface="Times New Roman" pitchFamily="18" charset="0"/>
                <a:cs typeface="Times New Roman" pitchFamily="18" charset="0"/>
                <a:sym typeface="+mn-ea"/>
              </a:rPr>
              <a:t>21-23 </a:t>
            </a:r>
            <a:r>
              <a:rPr lang="kk-KZ" sz="1200" dirty="0" smtClean="0">
                <a:latin typeface="Times New Roman" pitchFamily="18" charset="0"/>
                <a:cs typeface="Times New Roman" pitchFamily="18" charset="0"/>
                <a:sym typeface="+mn-ea"/>
              </a:rPr>
              <a:t>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1953371"/>
              </p:ext>
            </p:extLst>
          </p:nvPr>
        </p:nvGraphicFramePr>
        <p:xfrm>
          <a:off x="5027448" y="4149080"/>
          <a:ext cx="4667576" cy="137160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19315</TotalTime>
  <Words>501</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3675</cp:revision>
  <cp:lastPrinted>2021-07-01T07:38:07Z</cp:lastPrinted>
  <dcterms:created xsi:type="dcterms:W3CDTF">2018-03-27T06:03:00Z</dcterms:created>
  <dcterms:modified xsi:type="dcterms:W3CDTF">2024-06-07T07:30:37Z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