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2" d="100"/>
          <a:sy n="92" d="100"/>
        </p:scale>
        <p:origin x="96" y="1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169661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159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07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64715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08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 Жел 7-12 м/с. Ауа температурасы түнде 15-17, күндіз 25-27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09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08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09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16-18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85216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0.102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0.093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07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16553</TotalTime>
  <Words>569</Words>
  <Application>Microsoft Office PowerPoint</Application>
  <PresentationFormat>Лист A4 (210x297 мм)</PresentationFormat>
  <Paragraphs>98</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3132</cp:revision>
  <cp:lastPrinted>2021-07-01T07:38:07Z</cp:lastPrinted>
  <dcterms:created xsi:type="dcterms:W3CDTF">2018-03-27T06:03:00Z</dcterms:created>
  <dcterms:modified xsi:type="dcterms:W3CDTF">2024-06-07T06:48:37Z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