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4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0939259"/>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6450830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 xmlns:a16="http://schemas.microsoft.com/office/drawing/2014/main" val="3583770891"/>
                    </a:ext>
                  </a:extLst>
                </a:gridCol>
                <a:gridCol w="1431451">
                  <a:extLst>
                    <a:ext uri="{9D8B030D-6E8A-4147-A177-3AD203B41FA5}">
                      <a16:colId xmlns="" xmlns:a16="http://schemas.microsoft.com/office/drawing/2014/main" val="1276116030"/>
                    </a:ext>
                  </a:extLst>
                </a:gridCol>
                <a:gridCol w="1437066">
                  <a:extLst>
                    <a:ext uri="{9D8B030D-6E8A-4147-A177-3AD203B41FA5}">
                      <a16:colId xmlns="" xmlns:a16="http://schemas.microsoft.com/office/drawing/2014/main"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11</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20</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13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1123</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225</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1,138</a:t>
                      </a:r>
                      <a:endParaRPr lang="ru-RU" sz="1100" b="0" i="0" u="none" strike="noStrike" dirty="0">
                        <a:solidFill>
                          <a:srgbClr val="000000"/>
                        </a:solidFill>
                        <a:effectLst/>
                        <a:latin typeface="Calibri" panose="020F0502020204030204" pitchFamily="34"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4687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ru-RU"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маусым</a:t>
            </a:r>
            <a:r>
              <a:rPr lang="kk-KZ" altLang="ru-RU" sz="1100" b="1" dirty="0" smtClean="0">
                <a:latin typeface="Times New Roman" panose="02020603050405020304" pitchFamily="18" charset="0"/>
                <a:cs typeface="Times New Roman" panose="02020603050405020304" pitchFamily="18" charset="0"/>
              </a:rPr>
              <a:t>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kk-KZ" altLang="ru-RU" sz="1100" b="1" dirty="0" smtClean="0">
              <a:solidFill>
                <a:srgbClr val="000000"/>
              </a:solidFill>
              <a:latin typeface="Times New Roman" panose="02020603050405020304" pitchFamily="18" charset="0"/>
              <a:cs typeface="Times New Roman" panose="02020603050405020304" pitchFamily="18" charset="0"/>
            </a:endParaRP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latin typeface="Times New Roman" panose="02020603050405020304" pitchFamily="18" charset="0"/>
                <a:ea typeface="Calibri" panose="020F0502020204030204" pitchFamily="34" charset="0"/>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prstClr val="black"/>
                </a:solidFill>
                <a:latin typeface="Times New Roman" pitchFamily="18" charset="0"/>
                <a:cs typeface="Times New Roman" pitchFamily="18" charset="0"/>
              </a:rPr>
              <a:t>түнде </a:t>
            </a:r>
            <a:r>
              <a:rPr lang="kk-KZ" sz="1100" dirty="0">
                <a:latin typeface="Times New Roman" panose="02020603050405020304" pitchFamily="18" charset="0"/>
                <a:ea typeface="Calibri" panose="020F0502020204030204" pitchFamily="34" charset="0"/>
              </a:rPr>
              <a:t>кей уақыттарда </a:t>
            </a:r>
            <a:r>
              <a:rPr lang="kk-KZ" sz="1100" dirty="0" smtClean="0">
                <a:latin typeface="Times New Roman" panose="02020603050405020304" pitchFamily="18" charset="0"/>
                <a:ea typeface="Calibri" panose="020F0502020204030204" pitchFamily="34" charset="0"/>
              </a:rPr>
              <a:t>жаңбыр,</a:t>
            </a:r>
            <a:r>
              <a:rPr lang="ru-RU" sz="1100" dirty="0">
                <a:latin typeface="Times New Roman" panose="02020603050405020304" pitchFamily="18" charset="0"/>
                <a:ea typeface="Calibri" panose="020F0502020204030204" pitchFamily="34" charset="0"/>
              </a:rPr>
              <a:t> </a:t>
            </a:r>
            <a:r>
              <a:rPr lang="ru-RU" sz="1100" dirty="0" err="1" smtClean="0">
                <a:latin typeface="Times New Roman" panose="02020603050405020304" pitchFamily="18" charset="0"/>
                <a:ea typeface="Calibri" panose="020F0502020204030204" pitchFamily="34" charset="0"/>
              </a:rPr>
              <a:t>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ru-RU" sz="1100" dirty="0" err="1" smtClean="0">
                <a:latin typeface="Times New Roman" panose="02020603050405020304" pitchFamily="18" charset="0"/>
                <a:ea typeface="Calibri" panose="020F0502020204030204" pitchFamily="34" charset="0"/>
              </a:rPr>
              <a:t>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a:t>
            </a:r>
            <a:r>
              <a:rPr lang="ru-RU" sz="1100" dirty="0">
                <a:latin typeface="Times New Roman" panose="02020603050405020304" pitchFamily="18" charset="0"/>
                <a:ea typeface="Calibri" panose="020F0502020204030204" pitchFamily="34" charset="0"/>
              </a:rPr>
              <a:t> </a:t>
            </a:r>
            <a:r>
              <a:rPr lang="ru-RU" sz="1100" dirty="0" err="1">
                <a:latin typeface="Times New Roman" panose="02020603050405020304" pitchFamily="18" charset="0"/>
                <a:ea typeface="Calibri" panose="020F0502020204030204" pitchFamily="34" charset="0"/>
              </a:rPr>
              <a:t>солтүстік-батыстан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a:t>
            </a:r>
            <a:r>
              <a:rPr lang="kk-KZ" sz="1100" dirty="0" smtClean="0">
                <a:solidFill>
                  <a:srgbClr val="000000"/>
                </a:solidFill>
                <a:latin typeface="Times New Roman" panose="02020603050405020304" pitchFamily="18" charset="0"/>
                <a:cs typeface="Times New Roman" panose="02020603050405020304" pitchFamily="18" charset="0"/>
                <a:sym typeface="+mn-ea"/>
              </a:rPr>
              <a:t>-14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21-23,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27-29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r>
              <a:rPr lang="kk-KZ"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маусым</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latin typeface="Times New Roman" panose="02020603050405020304" pitchFamily="18" charset="0"/>
                <a:sym typeface="+mn-ea"/>
              </a:rPr>
              <a:t>А</a:t>
            </a:r>
            <a:r>
              <a:rPr lang="kk-KZ" sz="1100" dirty="0" smtClean="0">
                <a:latin typeface="Times New Roman" panose="02020603050405020304" pitchFamily="18" charset="0"/>
                <a:ea typeface="Calibri" panose="020F0502020204030204" pitchFamily="34" charset="0"/>
              </a:rPr>
              <a:t>здаған </a:t>
            </a:r>
            <a:r>
              <a:rPr lang="kk-KZ" sz="1100" dirty="0">
                <a:latin typeface="Times New Roman" panose="02020603050405020304" pitchFamily="18" charset="0"/>
                <a:ea typeface="Calibri" panose="020F0502020204030204" pitchFamily="34" charset="0"/>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ru-RU" sz="1100" dirty="0" err="1">
                <a:latin typeface="Times New Roman" panose="02020603050405020304" pitchFamily="18" charset="0"/>
                <a:ea typeface="Calibri" panose="020F0502020204030204" pitchFamily="34" charset="0"/>
              </a:rPr>
              <a:t>батыстан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21</a:t>
            </a:r>
            <a:r>
              <a:rPr lang="kk-KZ" sz="1100" dirty="0" smtClean="0">
                <a:solidFill>
                  <a:prstClr val="black"/>
                </a:solidFill>
                <a:latin typeface="Times New Roman" pitchFamily="18" charset="0"/>
                <a:cs typeface="Times New Roman" pitchFamily="18" charset="0"/>
              </a:rPr>
              <a:t>-23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Бочкова Н</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28483</TotalTime>
  <Words>598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3389</cp:revision>
  <cp:lastPrinted>2021-07-01T07:38:07Z</cp:lastPrinted>
  <dcterms:created xsi:type="dcterms:W3CDTF">2018-03-27T06:03:00Z</dcterms:created>
  <dcterms:modified xsi:type="dcterms:W3CDTF">2024-06-07T08:55:46Z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