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470496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07</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07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5710726"/>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5"/>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07 маусым с. 20-ден 08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таңертең және күндіз жаңбыр, найзағай.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н</a:t>
            </a:r>
            <a:r>
              <a:rPr lang="kk-KZ" sz="1100" dirty="0">
                <a:latin typeface="Times New Roman" panose="02020603050405020304" pitchFamily="18" charset="0"/>
                <a:cs typeface="Times New Roman" panose="02020603050405020304" pitchFamily="18" charset="0"/>
              </a:rPr>
              <a:t>айзағай кезінде екпіні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15-17, күндіз 25-27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09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Оңтүстік-шығыстан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08, түнде 09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Седелёва Н</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err="1">
                <a:solidFill>
                  <a:srgbClr val="000000"/>
                </a:solidFill>
                <a:latin typeface="Times New Roman" panose="02020603050405020304" pitchFamily="18" charset="0"/>
                <a:cs typeface="Times New Roman" panose="02020603050405020304" pitchFamily="18" charset="0"/>
              </a:rPr>
              <a:t>Мусипова</a:t>
            </a:r>
            <a:r>
              <a:rPr lang="ru-RU" altLang="ru-RU" sz="1200" b="1" i="1" dirty="0">
                <a:solidFill>
                  <a:srgbClr val="000000"/>
                </a:solidFill>
                <a:latin typeface="Times New Roman" panose="02020603050405020304" pitchFamily="18" charset="0"/>
                <a:cs typeface="Times New Roman" panose="02020603050405020304" pitchFamily="18" charset="0"/>
              </a:rPr>
              <a:t>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29728</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5095</cp:revision>
  <cp:lastPrinted>2023-01-16T10:13:34Z</cp:lastPrinted>
  <dcterms:created xsi:type="dcterms:W3CDTF">2018-03-27T06:03:00Z</dcterms:created>
  <dcterms:modified xsi:type="dcterms:W3CDTF">2024-06-07T07:10:55Z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