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74" d="100"/>
          <a:sy n="74" d="100"/>
        </p:scale>
        <p:origin x="57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941269"/>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7" y="98449"/>
            <a:ext cx="4714908"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altLang="ru-RU" sz="1100" b="1" dirty="0" smtClean="0">
                <a:latin typeface="Times New Roman" pitchFamily="18" charset="0"/>
                <a:cs typeface="Times New Roman" pitchFamily="18" charset="0"/>
              </a:rPr>
              <a:t>08 </a:t>
            </a:r>
            <a:r>
              <a:rPr lang="kk-KZ" altLang="ru-RU" sz="1100" b="1" dirty="0" smtClean="0">
                <a:latin typeface="Times New Roman" pitchFamily="18" charset="0"/>
                <a:cs typeface="Times New Roman" pitchFamily="18" charset="0"/>
              </a:rPr>
              <a:t>маусымға ауа-райы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a:t>
            </a:r>
            <a:r>
              <a:rPr lang="kk-KZ" altLang="ru-RU" sz="1100" b="1" dirty="0" smtClean="0">
                <a:solidFill>
                  <a:srgbClr val="000000"/>
                </a:solidFill>
                <a:latin typeface="Times New Roman" pitchFamily="18" charset="0"/>
                <a:cs typeface="Times New Roman" pitchFamily="18" charset="0"/>
              </a:rPr>
              <a:t>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a:t>
            </a:r>
            <a:r>
              <a:rPr lang="kk-KZ" altLang="ru-RU" sz="1100" b="1" dirty="0" smtClean="0">
                <a:solidFill>
                  <a:srgbClr val="000000"/>
                </a:solidFill>
                <a:latin typeface="Times New Roman" pitchFamily="18" charset="0"/>
                <a:cs typeface="Times New Roman" pitchFamily="18" charset="0"/>
              </a:rPr>
              <a:t>08 </a:t>
            </a:r>
            <a:r>
              <a:rPr lang="kk-KZ" altLang="ru-RU" sz="1100" b="1" dirty="0" smtClean="0">
                <a:solidFill>
                  <a:srgbClr val="000000"/>
                </a:solidFill>
                <a:latin typeface="Times New Roman" pitchFamily="18" charset="0"/>
                <a:cs typeface="Times New Roman" pitchFamily="18" charset="0"/>
              </a:rPr>
              <a:t>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 жаңбыр </a:t>
            </a:r>
            <a:r>
              <a:rPr lang="kk-KZ" sz="1100" dirty="0" smtClean="0">
                <a:latin typeface="Times New Roman" pitchFamily="18" charset="0"/>
                <a:cs typeface="Times New Roman" pitchFamily="18" charset="0"/>
              </a:rPr>
              <a:t>жауады, найзағай болады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ңтүстік-батыстан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кезінде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 </a:t>
            </a:r>
            <a:r>
              <a:rPr lang="kk-KZ" sz="1100" dirty="0" smtClean="0">
                <a:latin typeface="Times New Roman" pitchFamily="18" charset="0"/>
                <a:cs typeface="Times New Roman" pitchFamily="18" charset="0"/>
              </a:rPr>
              <a:t>Ауа температурасы түнде 17-19,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25-27</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болады</a:t>
            </a:r>
            <a:r>
              <a:rPr lang="ru-RU"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09 </a:t>
            </a:r>
            <a:r>
              <a:rPr lang="kk-KZ" sz="1100" b="1" dirty="0" smtClean="0">
                <a:solidFill>
                  <a:srgbClr val="000000"/>
                </a:solidFill>
                <a:latin typeface="Times New Roman" pitchFamily="18" charset="0"/>
                <a:cs typeface="Times New Roman" pitchFamily="18" charset="0"/>
              </a:rPr>
              <a:t>маусымға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a:t>
            </a:r>
            <a:r>
              <a:rPr lang="kk-KZ" sz="1100" b="1" dirty="0" smtClean="0">
                <a:solidFill>
                  <a:srgbClr val="000000"/>
                </a:solidFill>
                <a:latin typeface="Times New Roman" pitchFamily="18" charset="0"/>
                <a:cs typeface="Times New Roman" pitchFamily="18" charset="0"/>
              </a:rPr>
              <a:t>08 </a:t>
            </a:r>
            <a:r>
              <a:rPr lang="kk-KZ" sz="1100" b="1" dirty="0" smtClean="0">
                <a:solidFill>
                  <a:srgbClr val="000000"/>
                </a:solidFill>
                <a:latin typeface="Times New Roman" pitchFamily="18" charset="0"/>
                <a:cs typeface="Times New Roman" pitchFamily="18" charset="0"/>
              </a:rPr>
              <a:t>маусым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09 </a:t>
            </a:r>
            <a:r>
              <a:rPr lang="kk-KZ" sz="1100" b="1" dirty="0" smtClean="0">
                <a:solidFill>
                  <a:srgbClr val="000000"/>
                </a:solidFill>
                <a:latin typeface="Times New Roman" pitchFamily="18" charset="0"/>
                <a:cs typeface="Times New Roman" pitchFamily="18" charset="0"/>
              </a:rPr>
              <a:t>маусым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Көшпелі бұлтты, жаңбыр жауады, найзағай болады. Оңтүстік-батыстан жел соғады, күші 7-12 </a:t>
            </a:r>
            <a:r>
              <a:rPr lang="ru-RU"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18-20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0339540"/>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2,325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0770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chemeClr val="tx1"/>
                </a:solidFill>
                <a:latin typeface="Times New Roman" panose="02020603050405020304" pitchFamily="18" charset="0"/>
                <a:cs typeface="Times New Roman" panose="02020603050405020304" pitchFamily="18" charset="0"/>
              </a:rPr>
              <a:t>маусымда,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anose="02020603050405020304" pitchFamily="18" charset="0"/>
                <a:cs typeface="Times New Roman" panose="02020603050405020304" pitchFamily="18" charset="0"/>
              </a:rPr>
              <a:t>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17879</TotalTime>
  <Words>536</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4403</cp:revision>
  <cp:lastPrinted>2021-07-01T07:38:07Z</cp:lastPrinted>
  <dcterms:created xsi:type="dcterms:W3CDTF">2018-03-27T06:03:00Z</dcterms:created>
  <dcterms:modified xsi:type="dcterms:W3CDTF">2024-06-07T09:26:30Z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