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3912" y="7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6409707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923343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3498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аздаған жаңбыр, найзағай.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екпіні </a:t>
            </a:r>
            <a:r>
              <a:rPr lang="kk-KZ" sz="1200" kern="1400" dirty="0" smtClean="0">
                <a:solidFill>
                  <a:srgbClr val="000000"/>
                </a:solidFill>
                <a:latin typeface="Times New Roman"/>
                <a:ea typeface="Times New Roman"/>
              </a:rPr>
              <a:t>күндіз 15-18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жылы.</a:t>
            </a:r>
            <a:endParaRPr lang="kk-KZ" sz="1200" kern="1400" dirty="0" smtClean="0">
              <a:solidFill>
                <a:srgbClr val="000000"/>
              </a:solidFill>
              <a:latin typeface="Times New Roman"/>
              <a:ea typeface="Times New Roman"/>
            </a:endParaRP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Батыстан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соғады, күші 5-10 м/с. Ауа температурасы </a:t>
            </a:r>
            <a:r>
              <a:rPr lang="kk-KZ" altLang="ru-RU" sz="1200" dirty="0" smtClean="0">
                <a:solidFill>
                  <a:srgbClr val="000000"/>
                </a:solidFill>
                <a:latin typeface="Times New Roman" pitchFamily="18" charset="0"/>
                <a:cs typeface="Times New Roman" pitchFamily="18" charset="0"/>
              </a:rPr>
              <a:t>21-23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21233</TotalTime>
  <Words>589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3701</cp:revision>
  <cp:lastPrinted>2023-02-06T06:57:51Z</cp:lastPrinted>
  <dcterms:created xsi:type="dcterms:W3CDTF">2018-03-27T06:03:00Z</dcterms:created>
  <dcterms:modified xsi:type="dcterms:W3CDTF">2024-06-07T08:08:10Z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