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70" d="100"/>
          <a:sy n="70" d="100"/>
        </p:scale>
        <p:origin x="60" y="3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090203292"/>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a:t>
                      </a:r>
                      <a:r>
                        <a:rPr lang="kk-KZ" altLang="x-none" sz="1600" b="1" i="1" baseline="0" dirty="0" smtClean="0">
                          <a:solidFill>
                            <a:schemeClr val="tx1"/>
                          </a:solidFill>
                          <a:latin typeface="Times New Roman" panose="02020603050405020304" pitchFamily="18" charset="0"/>
                          <a:cs typeface="Times New Roman" panose="02020603050405020304" pitchFamily="18" charset="0"/>
                        </a:rPr>
                        <a:t>59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07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83189589"/>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15</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0,03</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891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950</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416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0,04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16</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14</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100" dirty="0" smtClean="0">
                          <a:effectLst/>
                          <a:latin typeface="Times New Roman" panose="02020603050405020304" pitchFamily="18" charset="0"/>
                          <a:ea typeface="SimSun" panose="02010600030101010101" pitchFamily="2" charset="-122"/>
                        </a:rPr>
                        <a:t>0,1</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416046"/>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08 </a:t>
            </a:r>
            <a:r>
              <a:rPr lang="kk-KZ" altLang="ru-RU" sz="1200" b="1" dirty="0" smtClean="0">
                <a:latin typeface="Times New Roman" panose="02020603050405020304" pitchFamily="18" charset="0"/>
                <a:cs typeface="Times New Roman" panose="02020603050405020304" pitchFamily="18" charset="0"/>
              </a:rPr>
              <a:t>маусымға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08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latin typeface="Times New Roman" panose="02020603050405020304" pitchFamily="18" charset="0"/>
                <a:cs typeface="Times New Roman" panose="02020603050405020304" pitchFamily="18" charset="0"/>
              </a:rPr>
              <a:t>Көшпелі бұлтты, күндіз </a:t>
            </a:r>
            <a:r>
              <a:rPr lang="kk-KZ" sz="1100" dirty="0" smtClean="0">
                <a:latin typeface="Times New Roman" panose="02020603050405020304" pitchFamily="18" charset="0"/>
                <a:cs typeface="Times New Roman" panose="02020603050405020304" pitchFamily="18" charset="0"/>
              </a:rPr>
              <a:t>жаңбыр</a:t>
            </a:r>
            <a:r>
              <a:rPr lang="kk-KZ" sz="1100" dirty="0" smtClean="0">
                <a:latin typeface="Times New Roman" panose="02020603050405020304" pitchFamily="18" charset="0"/>
                <a:cs typeface="Times New Roman" panose="02020603050405020304" pitchFamily="18" charset="0"/>
              </a:rPr>
              <a:t>, </a:t>
            </a:r>
            <a:r>
              <a:rPr lang="kk-KZ" sz="1100" dirty="0" smtClean="0">
                <a:latin typeface="Times New Roman" panose="02020603050405020304" pitchFamily="18" charset="0"/>
                <a:cs typeface="Times New Roman" panose="02020603050405020304" pitchFamily="18" charset="0"/>
              </a:rPr>
              <a:t>найзағай, бұршақ. Жел батыстан, 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найзағай кезінде екпіні 18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Ауа температурасы түнде </a:t>
            </a:r>
            <a:r>
              <a:rPr lang="kk-KZ" sz="1100" dirty="0" smtClean="0">
                <a:latin typeface="Times New Roman" panose="02020603050405020304" pitchFamily="18" charset="0"/>
                <a:cs typeface="Times New Roman" panose="02020603050405020304" pitchFamily="18" charset="0"/>
              </a:rPr>
              <a:t>17-19, </a:t>
            </a:r>
            <a:r>
              <a:rPr lang="kk-KZ" sz="1100" dirty="0" smtClean="0">
                <a:latin typeface="Times New Roman" panose="02020603050405020304" pitchFamily="18" charset="0"/>
                <a:cs typeface="Times New Roman" panose="02020603050405020304" pitchFamily="18" charset="0"/>
              </a:rPr>
              <a:t>күндіз </a:t>
            </a:r>
            <a:r>
              <a:rPr lang="kk-KZ" sz="1100" dirty="0" smtClean="0">
                <a:latin typeface="Times New Roman" panose="02020603050405020304" pitchFamily="18" charset="0"/>
                <a:cs typeface="Times New Roman" panose="02020603050405020304" pitchFamily="18" charset="0"/>
              </a:rPr>
              <a:t>23-25 </a:t>
            </a:r>
            <a:r>
              <a:rPr lang="kk-KZ" sz="1100" dirty="0">
                <a:latin typeface="Times New Roman" panose="02020603050405020304" pitchFamily="18" charset="0"/>
                <a:cs typeface="Times New Roman" panose="02020603050405020304" pitchFamily="18" charset="0"/>
              </a:rPr>
              <a:t>градус жылы.</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 </a:t>
            </a:r>
            <a:r>
              <a:rPr lang="ru-RU" sz="1200" b="1" dirty="0" smtClean="0">
                <a:solidFill>
                  <a:srgbClr val="000000"/>
                </a:solidFill>
                <a:latin typeface="Times New Roman" pitchFamily="18" charset="0"/>
                <a:cs typeface="Times New Roman" pitchFamily="18" charset="0"/>
                <a:sym typeface="+mn-ea"/>
              </a:rPr>
              <a:t>09 </a:t>
            </a:r>
            <a:r>
              <a:rPr lang="ru-RU" sz="1200" b="1" dirty="0" err="1" smtClean="0">
                <a:solidFill>
                  <a:srgbClr val="000000"/>
                </a:solidFill>
                <a:latin typeface="Times New Roman" pitchFamily="18" charset="0"/>
                <a:cs typeface="Times New Roman" pitchFamily="18" charset="0"/>
                <a:sym typeface="+mn-ea"/>
              </a:rPr>
              <a:t>маусым</a:t>
            </a:r>
            <a:r>
              <a:rPr lang="kk-KZ" sz="1200" b="1" dirty="0" smtClean="0">
                <a:solidFill>
                  <a:srgbClr val="000000"/>
                </a:solidFill>
                <a:latin typeface="Times New Roman" pitchFamily="18" charset="0"/>
                <a:cs typeface="Times New Roman" pitchFamily="18" charset="0"/>
                <a:sym typeface="+mn-ea"/>
              </a:rPr>
              <a:t>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smtClean="0">
                <a:solidFill>
                  <a:srgbClr val="000000"/>
                </a:solidFill>
                <a:latin typeface="Times New Roman" panose="02020603050405020304" pitchFamily="18" charset="0"/>
                <a:cs typeface="Times New Roman" panose="02020603050405020304" pitchFamily="18" charset="0"/>
                <a:sym typeface="+mn-ea"/>
              </a:rPr>
              <a:t>08 </a:t>
            </a:r>
            <a:r>
              <a:rPr lang="kk-KZ" sz="1200" b="1" dirty="0" smtClean="0">
                <a:solidFill>
                  <a:srgbClr val="000000"/>
                </a:solidFill>
                <a:latin typeface="Times New Roman" panose="02020603050405020304" pitchFamily="18" charset="0"/>
                <a:cs typeface="Times New Roman" panose="02020603050405020304" pitchFamily="18" charset="0"/>
                <a:sym typeface="+mn-ea"/>
              </a:rPr>
              <a:t>маусым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09 </a:t>
            </a:r>
            <a:r>
              <a:rPr lang="ru-RU" sz="1200" b="1" dirty="0" err="1" smtClean="0">
                <a:solidFill>
                  <a:srgbClr val="000000"/>
                </a:solidFill>
                <a:latin typeface="Times New Roman" panose="02020603050405020304" pitchFamily="18" charset="0"/>
                <a:cs typeface="Times New Roman" panose="02020603050405020304" pitchFamily="18" charset="0"/>
                <a:sym typeface="+mn-ea"/>
              </a:rPr>
              <a:t>маусым</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жауын-шашынсыз. </a:t>
            </a:r>
            <a:r>
              <a:rPr lang="kk-KZ" sz="1100" dirty="0">
                <a:latin typeface="Times New Roman" panose="02020603050405020304" pitchFamily="18" charset="0"/>
                <a:cs typeface="Times New Roman" panose="02020603050405020304" pitchFamily="18" charset="0"/>
              </a:rPr>
              <a:t>Жел </a:t>
            </a:r>
            <a:r>
              <a:rPr lang="kk-KZ" sz="1100" dirty="0" smtClean="0">
                <a:latin typeface="Times New Roman" panose="02020603050405020304" pitchFamily="18" charset="0"/>
                <a:cs typeface="Times New Roman" panose="02020603050405020304" pitchFamily="18" charset="0"/>
              </a:rPr>
              <a:t>солтүстік-батыстан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9-14 </a:t>
            </a:r>
            <a:r>
              <a:rPr lang="kk-KZ" sz="1100" dirty="0">
                <a:latin typeface="Times New Roman" panose="02020603050405020304" pitchFamily="18" charset="0"/>
                <a:cs typeface="Times New Roman" panose="02020603050405020304" pitchFamily="18" charset="0"/>
              </a:rPr>
              <a:t>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16-18 </a:t>
            </a:r>
            <a:r>
              <a:rPr lang="ru-RU" sz="1100" dirty="0" smtClean="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21088" y="3366457"/>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606332"/>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smtClean="0">
                <a:solidFill>
                  <a:schemeClr val="tx1"/>
                </a:solidFill>
                <a:latin typeface="Times New Roman" panose="02020603050405020304" pitchFamily="18" charset="0"/>
                <a:cs typeface="Times New Roman" panose="02020603050405020304" pitchFamily="18" charset="0"/>
              </a:rPr>
              <a:t>08 </a:t>
            </a:r>
            <a:r>
              <a:rPr lang="ru-RU" sz="1100" b="1" dirty="0" err="1" smtClean="0">
                <a:solidFill>
                  <a:schemeClr val="tx1"/>
                </a:solidFill>
                <a:latin typeface="Times New Roman" panose="02020603050405020304" pitchFamily="18" charset="0"/>
                <a:cs typeface="Times New Roman" panose="02020603050405020304" pitchFamily="18" charset="0"/>
              </a:rPr>
              <a:t>маусым</a:t>
            </a:r>
            <a:r>
              <a:rPr lang="kk-KZ" sz="1100" b="1" dirty="0" smtClean="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09 </a:t>
            </a:r>
            <a:r>
              <a:rPr lang="kk-KZ" sz="1100" b="1" dirty="0" smtClean="0">
                <a:solidFill>
                  <a:schemeClr val="tx1"/>
                </a:solidFill>
                <a:latin typeface="Times New Roman" panose="02020603050405020304" pitchFamily="18" charset="0"/>
                <a:cs typeface="Times New Roman" panose="02020603050405020304" pitchFamily="18" charset="0"/>
              </a:rPr>
              <a:t>маусым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Аянова</a:t>
            </a:r>
            <a:r>
              <a:rPr lang="ru-RU" altLang="ru-RU" sz="1200" b="1" i="1" dirty="0">
                <a:solidFill>
                  <a:srgbClr val="000000"/>
                </a:solidFill>
                <a:latin typeface="Times New Roman" panose="02020603050405020304" pitchFamily="18" charset="0"/>
                <a:cs typeface="Times New Roman" panose="02020603050405020304" pitchFamily="18" charset="0"/>
              </a:rPr>
              <a:t> С. / </a:t>
            </a:r>
            <a:r>
              <a:rPr lang="ru-RU" altLang="ru-RU" sz="1200" b="1" i="1" dirty="0" err="1" smtClean="0">
                <a:solidFill>
                  <a:srgbClr val="000000"/>
                </a:solidFill>
                <a:latin typeface="Times New Roman" panose="02020603050405020304" pitchFamily="18" charset="0"/>
                <a:cs typeface="Times New Roman" panose="02020603050405020304" pitchFamily="18" charset="0"/>
              </a:rPr>
              <a:t>Тулепов</a:t>
            </a:r>
            <a:r>
              <a:rPr lang="ru-RU" altLang="ru-RU" sz="1200" b="1" i="1" dirty="0" smtClean="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25745</TotalTime>
  <Words>580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5</vt:i4>
      </vt:variant>
      <vt:variant>
        <vt:lpstr>Тема</vt:lpstr>
      </vt:variant>
      <vt:variant>
        <vt:i4>1</vt:i4>
      </vt:variant>
      <vt:variant>
        <vt:lpstr>Заголовки слайдов</vt:lpstr>
      </vt:variant>
      <vt:variant>
        <vt:i4>2</vt:i4>
      </vt:variant>
    </vt:vector>
  </HeadingPairs>
  <TitlesOfParts>
    <vt:vector size="8" baseType="lpstr">
      <vt:lpstr>宋体</vt: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5012</cp:revision>
  <cp:lastPrinted>2021-07-01T03:56:27Z</cp:lastPrinted>
  <dcterms:created xsi:type="dcterms:W3CDTF">2018-03-27T06:03:00Z</dcterms:created>
  <dcterms:modified xsi:type="dcterms:W3CDTF">2024-06-07T08:26:21Z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