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560905609"/>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№159</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822018" y="3756495"/>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маусым </a:t>
            </a:r>
            <a:r>
              <a:rPr lang="kk-KZ" altLang="ru-RU" sz="1200" b="1" dirty="0">
                <a:latin typeface="Times New Roman" pitchFamily="18" charset="0"/>
                <a:cs typeface="Times New Roman" pitchFamily="18" charset="0"/>
              </a:rPr>
              <a:t>сағ. </a:t>
            </a:r>
            <a:r>
              <a:rPr lang="ru-RU" altLang="ru-RU" sz="1200" b="1" dirty="0" smtClean="0">
                <a:latin typeface="Times New Roman" panose="02020603050405020304" pitchFamily="18" charset="0"/>
                <a:cs typeface="Times New Roman" panose="02020603050405020304" pitchFamily="18" charset="0"/>
              </a:rPr>
              <a:t>20-дан 08 </a:t>
            </a:r>
            <a:r>
              <a:rPr lang="ru-RU" altLang="ru-RU" sz="1200" b="1" dirty="0" err="1"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оңтүстік-батыстан соғады, </a:t>
            </a:r>
            <a:r>
              <a:rPr lang="kk-KZ" sz="1200" dirty="0">
                <a:solidFill>
                  <a:prstClr val="black"/>
                </a:solidFill>
                <a:latin typeface="Times New Roman" pitchFamily="18" charset="0"/>
                <a:cs typeface="Times New Roman" pitchFamily="18" charset="0"/>
              </a:rPr>
              <a:t>күші 5-10, күндіз </a:t>
            </a:r>
            <a:r>
              <a:rPr lang="kk-KZ" sz="1200" dirty="0" smtClean="0">
                <a:solidFill>
                  <a:prstClr val="black"/>
                </a:solidFill>
                <a:latin typeface="Times New Roman" pitchFamily="18" charset="0"/>
                <a:cs typeface="Times New Roman" pitchFamily="18" charset="0"/>
              </a:rPr>
              <a:t>найзағай кезінде екпіні </a:t>
            </a:r>
            <a:r>
              <a:rPr lang="kk-KZ" sz="1200" dirty="0">
                <a:solidFill>
                  <a:prstClr val="black"/>
                </a:solidFill>
                <a:latin typeface="Times New Roman" pitchFamily="18" charset="0"/>
                <a:cs typeface="Times New Roman" pitchFamily="18" charset="0"/>
              </a:rPr>
              <a:t>15-20 м/с.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26-28°</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a:latin typeface="Times New Roman" panose="02020603050405020304" pitchFamily="18" charset="0"/>
              <a:cs typeface="Times New Roman" panose="02020603050405020304" pitchFamily="18" charset="0"/>
            </a:endParaRPr>
          </a:p>
          <a:p>
            <a:pPr indent="182563" algn="ctr">
              <a:spcBef>
                <a:spcPts val="0"/>
              </a:spcBef>
              <a:defRPr/>
            </a:pPr>
            <a:r>
              <a:rPr lang="kk-KZ" altLang="ru-RU" sz="1200" b="1" dirty="0" smtClean="0">
                <a:latin typeface="Times New Roman" pitchFamily="18" charset="0"/>
                <a:cs typeface="Times New Roman"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09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жауын-шашынсыз. Жел </a:t>
            </a:r>
            <a:r>
              <a:rPr lang="ru-RU" sz="1200" dirty="0" err="1" smtClean="0">
                <a:solidFill>
                  <a:prstClr val="black"/>
                </a:solidFill>
                <a:latin typeface="Times New Roman" pitchFamily="18" charset="0"/>
                <a:cs typeface="Times New Roman" pitchFamily="18" charset="0"/>
              </a:rPr>
              <a:t>батыстан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15" name="TextBox 13"/>
          <p:cNvSpPr txBox="1"/>
          <p:nvPr/>
        </p:nvSpPr>
        <p:spPr>
          <a:xfrm>
            <a:off x="4959631" y="240869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4953000" y="3319628"/>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655039349"/>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0,967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0,048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1,850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87707" y="5787948"/>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val="20000"/>
                    </a:ext>
                  </a:extLst>
                </a:gridCol>
                <a:gridCol w="3098905">
                  <a:extLst>
                    <a:ext uri="{9D8B030D-6E8A-4147-A177-3AD203B41FA5}">
                      <a16:colId xmlns:a16="http://schemas.microsoft.com/office/drawing/2014/main"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19099</TotalTime>
  <Words>574</Words>
  <Application>Microsoft Office PowerPoint</Application>
  <PresentationFormat>Лист A4 (210x297 мм)</PresentationFormat>
  <Paragraphs>93</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3616</cp:revision>
  <cp:lastPrinted>2021-07-01T03:56:27Z</cp:lastPrinted>
  <dcterms:created xsi:type="dcterms:W3CDTF">2018-03-27T06:03:00Z</dcterms:created>
  <dcterms:modified xsi:type="dcterms:W3CDTF">2024-06-07T06:55:45Z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