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5" d="100"/>
          <a:sy n="105" d="100"/>
        </p:scale>
        <p:origin x="252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5479224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8100567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 облачность, ночью временами дождь, гроза. Ветер западный, северо-западный 9-14 м/с. Температура воздуха ночью 21-23, днем 27-29 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Малооблачно,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западный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21-23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Н.А./Бочкова Н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26121</TotalTime>
  <Words>537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3352</cp:revision>
  <cp:lastPrinted>2021-10-15T03:50:29Z</cp:lastPrinted>
  <dcterms:created xsi:type="dcterms:W3CDTF">2018-03-27T06:03:00Z</dcterms:created>
  <dcterms:modified xsi:type="dcterms:W3CDTF">2024-06-07T08:56:12Z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