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754" y="-7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1558732"/>
              </p:ext>
            </p:extLst>
          </p:nvPr>
        </p:nvGraphicFramePr>
        <p:xfrm>
          <a:off x="5025008" y="4077073"/>
          <a:ext cx="4693124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34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0,34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80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0,16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995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0,2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121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0,6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8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1,0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    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днем дождь, гроза, град. Ветер западный, северо-западный 9-14, днем порывы 15-20 м/с. Температура воздуха ночью 14-16, днем 21-23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гроза. Ветер юго-восточный 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16453</TotalTime>
  <Words>594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Администратор</cp:lastModifiedBy>
  <cp:revision>4970</cp:revision>
  <cp:lastPrinted>2021-07-01T03:56:27Z</cp:lastPrinted>
  <dcterms:created xsi:type="dcterms:W3CDTF">2018-03-27T06:03:00Z</dcterms:created>
  <dcterms:modified xsi:type="dcterms:W3CDTF">2024-06-07T07:06:26Z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