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45450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и утром дождь, гроза. Ветер западный 9-14, при грозе порывы 15-20 м/с. Температура воздуха ночью 15-17,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68317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08, ночью 09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31839</TotalTime>
  <Words>662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5281</cp:revision>
  <cp:lastPrinted>2021-11-30T05:55:24Z</cp:lastPrinted>
  <dcterms:created xsi:type="dcterms:W3CDTF">2018-03-27T06:03:00Z</dcterms:created>
  <dcterms:modified xsi:type="dcterms:W3CDTF">2024-06-07T05:51:49Z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