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94E96C0-5042-4345-AC70-08FBB603E94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89064645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359C98-8322-4DF2-9773-44DB0E97A30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52602F-A62E-44EE-9A92-5BDFB6187A4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ED4A52-7053-48FE-8EDC-93014A5533C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6E8B69-4D0F-4D19-BEB5-599A62E75EA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8DD404-28D1-41FF-87F3-ECBCF05FF1A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27F27A-96A7-456C-82D3-7CB7A2D373C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5B9179-690F-4C30-B24D-65302AEDC29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2C5CE2-D276-4323-95EA-8E1D96DDD56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4012CF-9477-46AE-8BC1-4887B27E5C7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0B3618-8780-448E-ACDC-7AB151F1877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4F79AA-8E8B-4CB2-A346-04C27B43B9D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C55763FD-AEC8-466D-A40A-1509A93C822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159</a:t>
            </a:r>
            <a:endParaRPr lang="ru-RU" altLang="zh-CN" sz="1600" b="1" i="1" dirty="0">
              <a:solidFill>
                <a:srgbClr val="002060"/>
              </a:solidFill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</a:rPr>
              <a:t>07 </a:t>
            </a:r>
            <a:r>
              <a:rPr lang="kk-KZ" altLang="zh-CN" sz="1400" b="1" i="1" dirty="0">
                <a:solidFill>
                  <a:srgbClr val="002060"/>
                </a:solidFill>
              </a:rPr>
              <a:t>июня 2024 года</a:t>
            </a:r>
            <a:endParaRPr lang="zh-CN" sz="1400" b="1" i="1" dirty="0">
              <a:solidFill>
                <a:srgbClr val="002060"/>
              </a:solidFill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30763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chemeClr val="tx1"/>
                </a:solidFill>
              </a:rPr>
              <a:t>08 </a:t>
            </a:r>
            <a:r>
              <a:rPr lang="ru-RU" sz="1100" b="1" dirty="0">
                <a:solidFill>
                  <a:schemeClr val="tx1"/>
                </a:solidFill>
              </a:rPr>
              <a:t>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июня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</a:rPr>
              <a:t>08 </a:t>
            </a:r>
            <a:r>
              <a:rPr lang="ru-RU" sz="1100" b="1" dirty="0">
                <a:solidFill>
                  <a:schemeClr val="tx1"/>
                </a:solidFill>
              </a:rPr>
              <a:t>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r>
              <a:rPr lang="kk-KZ" dirty="0">
                <a:solidFill>
                  <a:schemeClr val="tx1"/>
                </a:solidFill>
              </a:rPr>
              <a:t>П</a:t>
            </a:r>
            <a:r>
              <a:rPr lang="ru-RU" dirty="0" err="1">
                <a:solidFill>
                  <a:schemeClr val="tx1"/>
                </a:solidFill>
              </a:rPr>
              <a:t>еременная</a:t>
            </a:r>
            <a:r>
              <a:rPr lang="ru-RU" dirty="0">
                <a:solidFill>
                  <a:schemeClr val="tx1"/>
                </a:solidFill>
              </a:rPr>
              <a:t> облачность, без осадков. Ветер 2-7 м/с.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16-18,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ru-RU" dirty="0" smtClean="0">
                <a:solidFill>
                  <a:schemeClr val="tx1"/>
                </a:solidFill>
              </a:rPr>
              <a:t>30-32 </a:t>
            </a:r>
            <a:r>
              <a:rPr lang="ru-RU" dirty="0">
                <a:solidFill>
                  <a:schemeClr val="tx1"/>
                </a:solidFill>
              </a:rPr>
              <a:t>тепла. 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июня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</a:rPr>
              <a:t>08 </a:t>
            </a:r>
            <a:r>
              <a:rPr lang="ru-RU" sz="1100" b="1" dirty="0">
                <a:solidFill>
                  <a:schemeClr val="tx1"/>
                </a:solidFill>
              </a:rPr>
              <a:t>июня</a:t>
            </a:r>
            <a:r>
              <a:rPr lang="ru-RU" sz="1100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16-18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60938" y="2149475"/>
            <a:ext cx="4819650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altLang="en-US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08 </a:t>
            </a:r>
            <a:r>
              <a:rPr lang="ru-RU" b="1" dirty="0">
                <a:solidFill>
                  <a:schemeClr val="tx1"/>
                </a:solidFill>
                <a:cs typeface="Times New Roman" panose="02020603050405020304" pitchFamily="18" charset="0"/>
              </a:rPr>
              <a:t>июня, </a:t>
            </a:r>
            <a:r>
              <a:rPr lang="ru-RU" altLang="en-US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09 </a:t>
            </a:r>
            <a:r>
              <a:rPr lang="ru-RU" b="1" dirty="0">
                <a:solidFill>
                  <a:schemeClr val="tx1"/>
                </a:solidFill>
                <a:cs typeface="Times New Roman" panose="02020603050405020304" pitchFamily="18" charset="0"/>
              </a:rPr>
              <a:t>июня </a:t>
            </a:r>
            <a:r>
              <a:rPr lang="ru-RU" altLang="en-US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en-US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07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июня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1732016"/>
              </p:ext>
            </p:extLst>
          </p:nvPr>
        </p:nvGraphicFramePr>
        <p:xfrm>
          <a:off x="4962525" y="4079875"/>
          <a:ext cx="4816475" cy="2013903"/>
        </p:xfrm>
        <a:graphic>
          <a:graphicData uri="http://schemas.openxmlformats.org/drawingml/2006/table">
            <a:tbl>
              <a:tblPr/>
              <a:tblGrid>
                <a:gridCol w="185578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2241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06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172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3243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750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kk-KZ" altLang="ru-RU" sz="900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Улжабаева Е.Н. </a:t>
            </a:r>
            <a:r>
              <a:rPr lang="ru-RU" altLang="ru-RU" sz="1000" b="1" i="1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20102</TotalTime>
  <Words>768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Polzovatel</cp:lastModifiedBy>
  <cp:revision>4680</cp:revision>
  <cp:lastPrinted>2021-07-01T09:11:30Z</cp:lastPrinted>
  <dcterms:created xsi:type="dcterms:W3CDTF">2018-03-27T06:03:00Z</dcterms:created>
  <dcterms:modified xsi:type="dcterms:W3CDTF">2024-06-07T07:26:00Z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