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50415870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№159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0748010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58775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22-24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сильная жара 39-41 градус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23-25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14054</TotalTime>
  <Words>589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3053</cp:revision>
  <cp:lastPrinted>2021-07-01T03:56:27Z</cp:lastPrinted>
  <dcterms:created xsi:type="dcterms:W3CDTF">2018-03-27T06:03:00Z</dcterms:created>
  <dcterms:modified xsi:type="dcterms:W3CDTF">2024-06-07T07:57:08Z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