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926291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282640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891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днем дождь, гроза, град. Ветер западный, северо-западный 9-14, при грозе порывы 18 м/с. Температура воздуха ночью 17-19, днем 23-25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25527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4605</cp:revision>
  <cp:lastPrinted>2021-07-01T03:56:27Z</cp:lastPrinted>
  <dcterms:created xsi:type="dcterms:W3CDTF">2018-03-27T06:03:00Z</dcterms:created>
  <dcterms:modified xsi:type="dcterms:W3CDTF">2024-06-07T08:26:23Z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