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78" d="100"/>
          <a:sy n="78" d="100"/>
        </p:scale>
        <p:origin x="47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55424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западный, юго-западный 9-14, при грозе порывы 15-20 м/с. Температура воздуха ночью 17-19, днем 25-27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гроза.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 7-12 м/с. Температура воздуха 18-20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183192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36076</TotalTime>
  <Words>603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4496</cp:revision>
  <cp:lastPrinted>2021-02-03T11:37:00Z</cp:lastPrinted>
  <dcterms:created xsi:type="dcterms:W3CDTF">2018-03-27T06:03:00Z</dcterms:created>
  <dcterms:modified xsi:type="dcterms:W3CDTF">2024-06-07T09:26:33Z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