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3785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юго-восточный 7-12, при грозе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15-17, днем 28-30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989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2021-07-01T03:56:27Z</cp:lastPrinted>
  <dcterms:created xsi:type="dcterms:W3CDTF">2018-03-27T06:03:00Z</dcterms:created>
  <dcterms:modified xsi:type="dcterms:W3CDTF">2024-06-07T08:23:51Z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