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536309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07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жаңбыр жауады, найзағай, күндіз бұршақ күтіледі. Жел 5-10, күндіз найзағай кезінде екпіні 15-18 м/с. Ауа температурасы түнде 16-18, күндіз 23-25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08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16-18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269001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16551</TotalTime>
  <Words>579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3131</cp:revision>
  <cp:lastPrinted>2021-07-01T07:38:07Z</cp:lastPrinted>
  <dcterms:created xsi:type="dcterms:W3CDTF">2018-03-27T06:03:00Z</dcterms:created>
  <dcterms:modified xsi:type="dcterms:W3CDTF">2024-06-06T06:35:52Z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