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233721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602477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маусым с. 20-ден 07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жаңбыр, найзағай.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15-17, күндіз 25-27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08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a:t>
            </a:r>
            <a:r>
              <a:rPr lang="kk-KZ" sz="1100">
                <a:latin typeface="Times New Roman" panose="02020603050405020304" pitchFamily="18" charset="0"/>
                <a:cs typeface="Times New Roman" panose="02020603050405020304" pitchFamily="18" charset="0"/>
              </a:rPr>
              <a:t>Б</a:t>
            </a:r>
            <a:r>
              <a:rPr lang="kk-KZ" sz="1100">
                <a:latin typeface="Times New Roman" panose="02020603050405020304" pitchFamily="18" charset="0"/>
                <a:ea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07, түнде 08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Мусипова</a:t>
            </a:r>
            <a:r>
              <a:rPr lang="ru-RU" altLang="ru-RU" sz="1200" b="1" i="1" dirty="0">
                <a:solidFill>
                  <a:srgbClr val="000000"/>
                </a:solidFill>
                <a:latin typeface="Times New Roman" panose="02020603050405020304" pitchFamily="18" charset="0"/>
                <a:cs typeface="Times New Roman" panose="02020603050405020304" pitchFamily="18" charset="0"/>
              </a:rPr>
              <a:t>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29703</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5092</cp:revision>
  <cp:lastPrinted>2023-01-16T10:13:34Z</cp:lastPrinted>
  <dcterms:created xsi:type="dcterms:W3CDTF">2018-03-27T06:03:00Z</dcterms:created>
  <dcterms:modified xsi:type="dcterms:W3CDTF">2024-06-06T06:28:32Z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