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649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79388" algn="l"/>
              </a:tabLst>
            </a:pPr>
            <a:r>
              <a:rPr lang="kk-KZ" sz="1100" dirty="0" smtClean="0">
                <a:latin typeface="Times New Roman" pitchFamily="18" charset="0"/>
                <a:cs typeface="Times New Roman" pitchFamily="18" charset="0"/>
              </a:rPr>
              <a:t>     Бұлтты жаңбыр, найзағай, күндіз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жел соғады, түнде күші 9-14 м/с, күндіз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Батыстан</a:t>
            </a:r>
            <a:r>
              <a:rPr lang="kk-KZ" sz="110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08</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4754</cp:revision>
  <cp:lastPrinted>2021-07-01T03:56:27Z</cp:lastPrinted>
  <dcterms:created xsi:type="dcterms:W3CDTF">2018-03-27T06:03:00Z</dcterms:created>
  <dcterms:modified xsi:type="dcterms:W3CDTF">2024-06-06T07:38:58Z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