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8" d="100"/>
          <a:sy n="98" d="100"/>
        </p:scale>
        <p:origin x="4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1042262"/>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19-21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30-32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altLang="ru-RU" sz="1200" dirty="0" err="1" smtClean="0">
                <a:latin typeface="Times New Roman" panose="02020603050405020304" pitchFamily="18" charset="0"/>
                <a:cs typeface="Times New Roman" panose="02020603050405020304" pitchFamily="18" charset="0"/>
              </a:rPr>
              <a:t>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оңтүстіктен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2793377"/>
              </p:ext>
            </p:extLst>
          </p:nvPr>
        </p:nvGraphicFramePr>
        <p:xfrm>
          <a:off x="4931344" y="4287543"/>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9409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19521</TotalTime>
  <Words>553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3714</cp:revision>
  <cp:lastPrinted>2021-07-01T07:38:07Z</cp:lastPrinted>
  <dcterms:created xsi:type="dcterms:W3CDTF">2018-03-27T06:03:00Z</dcterms:created>
  <dcterms:modified xsi:type="dcterms:W3CDTF">2024-06-06T08:53:33Z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