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8" d="100"/>
          <a:sy n="88" d="100"/>
        </p:scale>
        <p:origin x="102"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6950602"/>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158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6</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450830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20</a:t>
                      </a:r>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17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2589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518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ru-RU"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7</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6</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7</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a:t>
            </a:r>
            <a:r>
              <a:rPr lang="kk-KZ" sz="1100" dirty="0" smtClean="0">
                <a:solidFill>
                  <a:srgbClr val="000000"/>
                </a:solidFill>
                <a:latin typeface="Times New Roman" panose="02020603050405020304" pitchFamily="18" charset="0"/>
                <a:cs typeface="Times New Roman" panose="02020603050405020304" pitchFamily="18" charset="0"/>
                <a:sym typeface="+mn-ea"/>
              </a:rPr>
              <a:t>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күші 7-12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22-24</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31-33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0</a:t>
            </a:r>
            <a:r>
              <a:rPr lang="en-US" sz="1100" b="1" dirty="0" smtClean="0">
                <a:solidFill>
                  <a:srgbClr val="000000"/>
                </a:solidFill>
                <a:latin typeface="Times New Roman" panose="02020603050405020304" pitchFamily="18" charset="0"/>
                <a:cs typeface="Times New Roman" panose="02020603050405020304" pitchFamily="18" charset="0"/>
              </a:rPr>
              <a:t>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22</a:t>
            </a:r>
            <a:r>
              <a:rPr lang="kk-KZ" sz="1100" dirty="0" smtClean="0">
                <a:solidFill>
                  <a:prstClr val="black"/>
                </a:solidFill>
                <a:latin typeface="Times New Roman" pitchFamily="18" charset="0"/>
                <a:cs typeface="Times New Roman" pitchFamily="18" charset="0"/>
              </a:rPr>
              <a:t>-24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28463</TotalTime>
  <Words>592</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3388</cp:revision>
  <cp:lastPrinted>2021-07-01T07:38:07Z</cp:lastPrinted>
  <dcterms:created xsi:type="dcterms:W3CDTF">2018-03-27T06:03:00Z</dcterms:created>
  <dcterms:modified xsi:type="dcterms:W3CDTF">2024-06-06T06:35:17Z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