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5157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07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07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жауады, 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17-19,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33-35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07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жауады, найзағай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18-20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0742188"/>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17873</TotalTime>
  <Words>529</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4401</cp:revision>
  <cp:lastPrinted>2021-07-01T07:38:07Z</cp:lastPrinted>
  <dcterms:created xsi:type="dcterms:W3CDTF">2018-03-27T06:03:00Z</dcterms:created>
  <dcterms:modified xsi:type="dcterms:W3CDTF">2024-06-06T11:05:09Z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