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095529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Оңтүстік-шығыстан соғатын жел оңтүстік-батысқа ауысады, күші 5-10, күндіз екпіні </a:t>
            </a:r>
            <a:r>
              <a:rPr lang="kk-KZ" sz="1200" dirty="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lvl="0" indent="185738" algn="ctr"/>
            <a:endParaRPr lang="ru-RU" altLang="ru-RU" sz="1200" b="1" smtClean="0">
              <a:latin typeface="Times New Roman" panose="02020603050405020304" pitchFamily="18" charset="0"/>
              <a:cs typeface="Times New Roman" panose="02020603050405020304" pitchFamily="18" charset="0"/>
            </a:endParaRPr>
          </a:p>
          <a:p>
            <a:pPr lvl="0" indent="185738" algn="ctr"/>
            <a:r>
              <a:rPr lang="ru-RU" altLang="ru-RU" sz="1200" b="1"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373886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18987</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3550</cp:revision>
  <cp:lastPrinted>2021-07-01T03:56:27Z</cp:lastPrinted>
  <dcterms:created xsi:type="dcterms:W3CDTF">2018-03-27T06:03:00Z</dcterms:created>
  <dcterms:modified xsi:type="dcterms:W3CDTF">2024-06-06T07:24:06Z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