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261972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солтүстік-батысқа ауысатын жел соғады, күші 8-13 м/с. Ауа температурасы түнде 16-18, күндіз 32-34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13702</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3249</cp:revision>
  <cp:lastPrinted>2021-07-01T03:56:27Z</cp:lastPrinted>
  <dcterms:created xsi:type="dcterms:W3CDTF">2018-03-27T06:03:00Z</dcterms:created>
  <dcterms:modified xsi:type="dcterms:W3CDTF">2024-06-06T07:09:21Z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