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021574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06</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екп</a:t>
            </a:r>
            <a:r>
              <a:rPr lang="kk-KZ" sz="1200" dirty="0" smtClean="0">
                <a:latin typeface="Times New Roman" panose="02020603050405020304" pitchFamily="18" charset="0"/>
                <a:cs typeface="Times New Roman" panose="02020603050405020304" pitchFamily="18" charset="0"/>
              </a:rPr>
              <a:t>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97010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smtClean="0">
                <a:solidFill>
                  <a:srgbClr val="1F497D">
                    <a:lumMod val="75000"/>
                  </a:srgbClr>
                </a:solidFill>
                <a:latin typeface="Times New Roman" panose="02020603050405020304" pitchFamily="18" charset="0"/>
                <a:cs typeface="Times New Roman" panose="02020603050405020304" pitchFamily="18" charset="0"/>
              </a:rPr>
              <a:t>06</a:t>
            </a:r>
            <a:r>
              <a:rPr lang="ru-RU" altLang="zh-CN" sz="1200" b="1" i="1"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Шибаргина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20139</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2021-07-01T07:38:07Z</cp:lastPrinted>
  <dcterms:created xsi:type="dcterms:W3CDTF">2018-03-27T06:03:00Z</dcterms:created>
  <dcterms:modified xsi:type="dcterms:W3CDTF">2024-06-06T08:12:19Z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