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89" d="100"/>
          <a:sy n="89" d="100"/>
        </p:scale>
        <p:origin x="-126"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1506904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07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14-16 градус,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25-27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indent="182563" algn="just"/>
            <a:endParaRPr lang="ru-RU" altLang="ru-RU" sz="1200" b="1" dirty="0">
              <a:solidFill>
                <a:srgbClr val="FF0000"/>
              </a:solidFill>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14-16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43069"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90643984"/>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850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789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18809</TotalTime>
  <Words>579</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3722</cp:revision>
  <cp:lastPrinted>2021-07-01T03:56:27Z</cp:lastPrinted>
  <dcterms:created xsi:type="dcterms:W3CDTF">2018-03-27T06:03:00Z</dcterms:created>
  <dcterms:modified xsi:type="dcterms:W3CDTF">2024-06-06T08:50:09Z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