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17" d="100"/>
          <a:sy n="117" d="100"/>
        </p:scale>
        <p:origin x="-191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11264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юго-западный, западный 9-14, днем порывы 15-20 м/с. Температура воздуха ночью 16-18, днем 29-31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                               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юго-западный</a:t>
            </a:r>
            <a:r>
              <a:rPr lang="ru-RU" sz="1200" smtClean="0">
                <a:latin typeface="Times New Roman" panose="02020603050405020304" pitchFamily="18" charset="0"/>
                <a:cs typeface="Times New Roman" pitchFamily="18" charset="0"/>
              </a:rPr>
              <a:t>, южный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9-14, порывы 17-22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79001" y="2502548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7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8013126"/>
              </p:ext>
            </p:extLst>
          </p:nvPr>
        </p:nvGraphicFramePr>
        <p:xfrm>
          <a:off x="5018116" y="4509120"/>
          <a:ext cx="4759297" cy="15364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54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19457</TotalTime>
  <Words>556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3657</cp:revision>
  <cp:lastPrinted>2021-07-01T03:56:27Z</cp:lastPrinted>
  <dcterms:created xsi:type="dcterms:W3CDTF">2018-03-27T06:03:00Z</dcterms:created>
  <dcterms:modified xsi:type="dcterms:W3CDTF">2024-06-06T08:56:37Z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