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878" autoAdjust="0"/>
  </p:normalViewPr>
  <p:slideViewPr>
    <p:cSldViewPr showGuides="1">
      <p:cViewPr varScale="1">
        <p:scale>
          <a:sx n="117" d="100"/>
          <a:sy n="117" d="100"/>
        </p:scale>
        <p:origin x="-1914" y="-15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3499705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июня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0625" y="104330"/>
            <a:ext cx="477678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июня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июня по 20 ч. 07 июня 2024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днем дождь, гроза. Ветер юго-западный, западный 9-14, днем порывы 15-20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19-21,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30-32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algn="just"/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08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07 июня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08 июня 2024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юго-западный, южный  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ctr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451411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июня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63661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5658860"/>
              </p:ext>
            </p:extLst>
          </p:nvPr>
        </p:nvGraphicFramePr>
        <p:xfrm>
          <a:off x="5003168" y="3924995"/>
          <a:ext cx="4716137" cy="13122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594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150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827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560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637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7299" y="617334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19471</TotalTime>
  <Words>598</Words>
  <Application>Microsoft Office PowerPoint</Application>
  <PresentationFormat>Лист A4 (210x297 мм)</PresentationFormat>
  <Paragraphs>89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3678</cp:revision>
  <cp:lastPrinted>2021-07-01T03:56:27Z</cp:lastPrinted>
  <dcterms:created xsi:type="dcterms:W3CDTF">2018-03-27T06:03:00Z</dcterms:created>
  <dcterms:modified xsi:type="dcterms:W3CDTF">2024-06-06T08:53:34Z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