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657658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июня по 20 ч. 07 июня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юго-западный, западный 9-14, днем порывы 15-20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14-16, днем 25-27 тепла.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08 июня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южный  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порывы 15-20 м/с.  Температура воздуха ночью 14-16 тепла.</a:t>
            </a:r>
          </a:p>
          <a:p>
            <a:pPr algn="ctr"/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8536918"/>
              </p:ext>
            </p:extLst>
          </p:nvPr>
        </p:nvGraphicFramePr>
        <p:xfrm>
          <a:off x="4953000" y="4149080"/>
          <a:ext cx="4643470" cy="2146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1086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(а):Буланбаева Д.М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18814</TotalTime>
  <Words>610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3673</cp:revision>
  <cp:lastPrinted>2021-07-01T03:56:27Z</cp:lastPrinted>
  <dcterms:created xsi:type="dcterms:W3CDTF">2018-03-27T06:03:00Z</dcterms:created>
  <dcterms:modified xsi:type="dcterms:W3CDTF">2024-06-06T08:56:55Z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