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2269231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гроза. Ветер юго-восточный с переходом на юго-западный 5-10, 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279892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19400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3556</cp:revision>
  <cp:lastPrinted>2021-10-14T11:15:53Z</cp:lastPrinted>
  <dcterms:created xsi:type="dcterms:W3CDTF">2018-03-27T06:03:00Z</dcterms:created>
  <dcterms:modified xsi:type="dcterms:W3CDTF">2024-06-06T07:24:12Z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